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8" r:id="rId2"/>
    <p:sldMasterId id="2147483675" r:id="rId3"/>
  </p:sldMasterIdLst>
  <p:notesMasterIdLst>
    <p:notesMasterId r:id="rId31"/>
  </p:notesMasterIdLst>
  <p:handoutMasterIdLst>
    <p:handoutMasterId r:id="rId32"/>
  </p:handoutMasterIdLst>
  <p:sldIdLst>
    <p:sldId id="670" r:id="rId4"/>
    <p:sldId id="5134" r:id="rId5"/>
    <p:sldId id="5077" r:id="rId6"/>
    <p:sldId id="5136" r:id="rId7"/>
    <p:sldId id="5163" r:id="rId8"/>
    <p:sldId id="5150" r:id="rId9"/>
    <p:sldId id="5137" r:id="rId10"/>
    <p:sldId id="5123" r:id="rId11"/>
    <p:sldId id="5124" r:id="rId12"/>
    <p:sldId id="5138" r:id="rId13"/>
    <p:sldId id="5117" r:id="rId14"/>
    <p:sldId id="5122" r:id="rId15"/>
    <p:sldId id="5139" r:id="rId16"/>
    <p:sldId id="5142" r:id="rId17"/>
    <p:sldId id="5143" r:id="rId18"/>
    <p:sldId id="5148" r:id="rId19"/>
    <p:sldId id="5160" r:id="rId20"/>
    <p:sldId id="5151" r:id="rId21"/>
    <p:sldId id="5153" r:id="rId22"/>
    <p:sldId id="5121" r:id="rId23"/>
    <p:sldId id="5154" r:id="rId24"/>
    <p:sldId id="5155" r:id="rId25"/>
    <p:sldId id="5156" r:id="rId26"/>
    <p:sldId id="5157" r:id="rId27"/>
    <p:sldId id="5158" r:id="rId28"/>
    <p:sldId id="5159" r:id="rId29"/>
    <p:sldId id="5162" r:id="rId30"/>
  </p:sldIdLst>
  <p:sldSz cx="9144000" cy="6858000" type="screen4x3"/>
  <p:notesSz cx="6805613" cy="9939338"/>
  <p:defaultTextStyle>
    <a:defPPr>
      <a:defRPr lang="ja-JP"/>
    </a:defPPr>
    <a:lvl1pPr algn="l" rtl="0" fontAlgn="base">
      <a:spcBef>
        <a:spcPct val="0"/>
      </a:spcBef>
      <a:spcAft>
        <a:spcPct val="0"/>
      </a:spcAft>
      <a:defRPr kumimoji="1" kern="1200">
        <a:solidFill>
          <a:schemeClr val="tx1"/>
        </a:solidFill>
        <a:latin typeface="Arial" charset="0"/>
        <a:ea typeface="HGP創英角ｺﾞｼｯｸUB" pitchFamily="50" charset="-128"/>
        <a:cs typeface="+mn-cs"/>
      </a:defRPr>
    </a:lvl1pPr>
    <a:lvl2pPr marL="457200" algn="l" rtl="0" fontAlgn="base">
      <a:spcBef>
        <a:spcPct val="0"/>
      </a:spcBef>
      <a:spcAft>
        <a:spcPct val="0"/>
      </a:spcAft>
      <a:defRPr kumimoji="1" kern="1200">
        <a:solidFill>
          <a:schemeClr val="tx1"/>
        </a:solidFill>
        <a:latin typeface="Arial" charset="0"/>
        <a:ea typeface="HGP創英角ｺﾞｼｯｸUB" pitchFamily="50" charset="-128"/>
        <a:cs typeface="+mn-cs"/>
      </a:defRPr>
    </a:lvl2pPr>
    <a:lvl3pPr marL="914400" algn="l" rtl="0" fontAlgn="base">
      <a:spcBef>
        <a:spcPct val="0"/>
      </a:spcBef>
      <a:spcAft>
        <a:spcPct val="0"/>
      </a:spcAft>
      <a:defRPr kumimoji="1" kern="1200">
        <a:solidFill>
          <a:schemeClr val="tx1"/>
        </a:solidFill>
        <a:latin typeface="Arial" charset="0"/>
        <a:ea typeface="HGP創英角ｺﾞｼｯｸUB" pitchFamily="50" charset="-128"/>
        <a:cs typeface="+mn-cs"/>
      </a:defRPr>
    </a:lvl3pPr>
    <a:lvl4pPr marL="1371600" algn="l" rtl="0" fontAlgn="base">
      <a:spcBef>
        <a:spcPct val="0"/>
      </a:spcBef>
      <a:spcAft>
        <a:spcPct val="0"/>
      </a:spcAft>
      <a:defRPr kumimoji="1" kern="1200">
        <a:solidFill>
          <a:schemeClr val="tx1"/>
        </a:solidFill>
        <a:latin typeface="Arial" charset="0"/>
        <a:ea typeface="HGP創英角ｺﾞｼｯｸUB" pitchFamily="50" charset="-128"/>
        <a:cs typeface="+mn-cs"/>
      </a:defRPr>
    </a:lvl4pPr>
    <a:lvl5pPr marL="1828800" algn="l" rtl="0" fontAlgn="base">
      <a:spcBef>
        <a:spcPct val="0"/>
      </a:spcBef>
      <a:spcAft>
        <a:spcPct val="0"/>
      </a:spcAft>
      <a:defRPr kumimoji="1" kern="1200">
        <a:solidFill>
          <a:schemeClr val="tx1"/>
        </a:solidFill>
        <a:latin typeface="Arial" charset="0"/>
        <a:ea typeface="HGP創英角ｺﾞｼｯｸUB" pitchFamily="50" charset="-128"/>
        <a:cs typeface="+mn-cs"/>
      </a:defRPr>
    </a:lvl5pPr>
    <a:lvl6pPr marL="2286000" algn="l" defTabSz="914400" rtl="0" eaLnBrk="1" latinLnBrk="0" hangingPunct="1">
      <a:defRPr kumimoji="1" kern="1200">
        <a:solidFill>
          <a:schemeClr val="tx1"/>
        </a:solidFill>
        <a:latin typeface="Arial" charset="0"/>
        <a:ea typeface="HGP創英角ｺﾞｼｯｸUB" pitchFamily="50" charset="-128"/>
        <a:cs typeface="+mn-cs"/>
      </a:defRPr>
    </a:lvl6pPr>
    <a:lvl7pPr marL="2743200" algn="l" defTabSz="914400" rtl="0" eaLnBrk="1" latinLnBrk="0" hangingPunct="1">
      <a:defRPr kumimoji="1" kern="1200">
        <a:solidFill>
          <a:schemeClr val="tx1"/>
        </a:solidFill>
        <a:latin typeface="Arial" charset="0"/>
        <a:ea typeface="HGP創英角ｺﾞｼｯｸUB" pitchFamily="50" charset="-128"/>
        <a:cs typeface="+mn-cs"/>
      </a:defRPr>
    </a:lvl7pPr>
    <a:lvl8pPr marL="3200400" algn="l" defTabSz="914400" rtl="0" eaLnBrk="1" latinLnBrk="0" hangingPunct="1">
      <a:defRPr kumimoji="1" kern="1200">
        <a:solidFill>
          <a:schemeClr val="tx1"/>
        </a:solidFill>
        <a:latin typeface="Arial" charset="0"/>
        <a:ea typeface="HGP創英角ｺﾞｼｯｸUB" pitchFamily="50" charset="-128"/>
        <a:cs typeface="+mn-cs"/>
      </a:defRPr>
    </a:lvl8pPr>
    <a:lvl9pPr marL="3657600" algn="l" defTabSz="914400" rtl="0" eaLnBrk="1" latinLnBrk="0" hangingPunct="1">
      <a:defRPr kumimoji="1" kern="1200">
        <a:solidFill>
          <a:schemeClr val="tx1"/>
        </a:solidFill>
        <a:latin typeface="Arial" charset="0"/>
        <a:ea typeface="HGP創英角ｺﾞｼｯｸUB"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CC"/>
    <a:srgbClr val="317F6B"/>
    <a:srgbClr val="CC3300"/>
    <a:srgbClr val="0000FF"/>
    <a:srgbClr val="FFFFCC"/>
    <a:srgbClr val="FFE6B3"/>
    <a:srgbClr val="FFCC66"/>
    <a:srgbClr val="FF9966"/>
    <a:srgbClr val="FF9900"/>
    <a:srgbClr val="99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CAF9ED-07DC-4A11-8D7F-57B35C25682E}" styleName="中間スタイル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548" autoAdjust="0"/>
    <p:restoredTop sz="80426" autoAdjust="0"/>
  </p:normalViewPr>
  <p:slideViewPr>
    <p:cSldViewPr>
      <p:cViewPr varScale="1">
        <p:scale>
          <a:sx n="101" d="100"/>
          <a:sy n="101" d="100"/>
        </p:scale>
        <p:origin x="174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8" d="100"/>
          <a:sy n="88" d="100"/>
        </p:scale>
        <p:origin x="3834"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26" name="Rectangle 2"/>
          <p:cNvSpPr>
            <a:spLocks noGrp="1" noChangeArrowheads="1"/>
          </p:cNvSpPr>
          <p:nvPr>
            <p:ph type="hdr" sz="quarter"/>
          </p:nvPr>
        </p:nvSpPr>
        <p:spPr bwMode="auto">
          <a:xfrm>
            <a:off x="0" y="1"/>
            <a:ext cx="2948083" cy="497047"/>
          </a:xfrm>
          <a:prstGeom prst="rect">
            <a:avLst/>
          </a:prstGeom>
          <a:noFill/>
          <a:ln w="9525">
            <a:noFill/>
            <a:miter lim="800000"/>
            <a:headEnd/>
            <a:tailEnd/>
          </a:ln>
          <a:effectLst/>
        </p:spPr>
        <p:txBody>
          <a:bodyPr vert="horz" wrap="square" lIns="92190" tIns="46095" rIns="92190" bIns="46095" numCol="1" anchor="t"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103427" name="Rectangle 3"/>
          <p:cNvSpPr>
            <a:spLocks noGrp="1" noChangeArrowheads="1"/>
          </p:cNvSpPr>
          <p:nvPr>
            <p:ph type="dt" sz="quarter" idx="1"/>
          </p:nvPr>
        </p:nvSpPr>
        <p:spPr bwMode="auto">
          <a:xfrm>
            <a:off x="3855926" y="1"/>
            <a:ext cx="2948083" cy="497047"/>
          </a:xfrm>
          <a:prstGeom prst="rect">
            <a:avLst/>
          </a:prstGeom>
          <a:noFill/>
          <a:ln w="9525">
            <a:noFill/>
            <a:miter lim="800000"/>
            <a:headEnd/>
            <a:tailEnd/>
          </a:ln>
          <a:effectLst/>
        </p:spPr>
        <p:txBody>
          <a:bodyPr vert="horz" wrap="square" lIns="92190" tIns="46095" rIns="92190" bIns="46095" numCol="1" anchor="t" anchorCtr="0" compatLnSpc="1">
            <a:prstTxWarp prst="textNoShape">
              <a:avLst/>
            </a:prstTxWarp>
          </a:bodyPr>
          <a:lstStyle>
            <a:lvl1pPr algn="r">
              <a:defRPr sz="1200">
                <a:ea typeface="ＭＳ Ｐゴシック" pitchFamily="50" charset="-128"/>
              </a:defRPr>
            </a:lvl1pPr>
          </a:lstStyle>
          <a:p>
            <a:pPr>
              <a:defRPr/>
            </a:pPr>
            <a:endParaRPr lang="en-US" altLang="ja-JP"/>
          </a:p>
        </p:txBody>
      </p:sp>
      <p:sp>
        <p:nvSpPr>
          <p:cNvPr id="103428" name="Rectangle 4"/>
          <p:cNvSpPr>
            <a:spLocks noGrp="1" noChangeArrowheads="1"/>
          </p:cNvSpPr>
          <p:nvPr>
            <p:ph type="ftr" sz="quarter" idx="2"/>
          </p:nvPr>
        </p:nvSpPr>
        <p:spPr bwMode="auto">
          <a:xfrm>
            <a:off x="0" y="9440693"/>
            <a:ext cx="2948083" cy="497046"/>
          </a:xfrm>
          <a:prstGeom prst="rect">
            <a:avLst/>
          </a:prstGeom>
          <a:noFill/>
          <a:ln w="9525">
            <a:noFill/>
            <a:miter lim="800000"/>
            <a:headEnd/>
            <a:tailEnd/>
          </a:ln>
          <a:effectLst/>
        </p:spPr>
        <p:txBody>
          <a:bodyPr vert="horz" wrap="square" lIns="92190" tIns="46095" rIns="92190" bIns="46095" numCol="1" anchor="b"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103429" name="Rectangle 5"/>
          <p:cNvSpPr>
            <a:spLocks noGrp="1" noChangeArrowheads="1"/>
          </p:cNvSpPr>
          <p:nvPr>
            <p:ph type="sldNum" sz="quarter" idx="3"/>
          </p:nvPr>
        </p:nvSpPr>
        <p:spPr bwMode="auto">
          <a:xfrm>
            <a:off x="3855926" y="9440693"/>
            <a:ext cx="2948083" cy="497046"/>
          </a:xfrm>
          <a:prstGeom prst="rect">
            <a:avLst/>
          </a:prstGeom>
          <a:noFill/>
          <a:ln w="9525">
            <a:noFill/>
            <a:miter lim="800000"/>
            <a:headEnd/>
            <a:tailEnd/>
          </a:ln>
          <a:effectLst/>
        </p:spPr>
        <p:txBody>
          <a:bodyPr vert="horz" wrap="square" lIns="92190" tIns="46095" rIns="92190" bIns="46095" numCol="1" anchor="b" anchorCtr="0" compatLnSpc="1">
            <a:prstTxWarp prst="textNoShape">
              <a:avLst/>
            </a:prstTxWarp>
          </a:bodyPr>
          <a:lstStyle>
            <a:lvl1pPr algn="r">
              <a:defRPr sz="1200">
                <a:ea typeface="ＭＳ Ｐゴシック" pitchFamily="50" charset="-128"/>
              </a:defRPr>
            </a:lvl1pPr>
          </a:lstStyle>
          <a:p>
            <a:pPr>
              <a:defRPr/>
            </a:pPr>
            <a:fld id="{BBE75F70-F0A7-400A-ABF9-E62E82E55DB9}" type="slidenum">
              <a:rPr lang="en-US" altLang="ja-JP"/>
              <a:pPr>
                <a:defRPr/>
              </a:pPr>
              <a:t>‹#›</a:t>
            </a:fld>
            <a:endParaRPr lang="en-US" altLang="ja-JP"/>
          </a:p>
        </p:txBody>
      </p:sp>
    </p:spTree>
    <p:extLst>
      <p:ext uri="{BB962C8B-B14F-4D97-AF65-F5344CB8AC3E}">
        <p14:creationId xmlns:p14="http://schemas.microsoft.com/office/powerpoint/2010/main" val="39053534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1"/>
            <a:ext cx="2948083" cy="497047"/>
          </a:xfrm>
          <a:prstGeom prst="rect">
            <a:avLst/>
          </a:prstGeom>
          <a:noFill/>
          <a:ln w="9525">
            <a:noFill/>
            <a:miter lim="800000"/>
            <a:headEnd/>
            <a:tailEnd/>
          </a:ln>
          <a:effectLst/>
        </p:spPr>
        <p:txBody>
          <a:bodyPr vert="horz" wrap="square" lIns="92173" tIns="46087" rIns="92173" bIns="46087" numCol="1" anchor="t"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8195" name="Rectangle 3"/>
          <p:cNvSpPr>
            <a:spLocks noGrp="1" noChangeArrowheads="1"/>
          </p:cNvSpPr>
          <p:nvPr>
            <p:ph type="dt" idx="1"/>
          </p:nvPr>
        </p:nvSpPr>
        <p:spPr bwMode="auto">
          <a:xfrm>
            <a:off x="3855926" y="1"/>
            <a:ext cx="2948083" cy="497047"/>
          </a:xfrm>
          <a:prstGeom prst="rect">
            <a:avLst/>
          </a:prstGeom>
          <a:noFill/>
          <a:ln w="9525">
            <a:noFill/>
            <a:miter lim="800000"/>
            <a:headEnd/>
            <a:tailEnd/>
          </a:ln>
          <a:effectLst/>
        </p:spPr>
        <p:txBody>
          <a:bodyPr vert="horz" wrap="square" lIns="92173" tIns="46087" rIns="92173" bIns="46087" numCol="1" anchor="t" anchorCtr="0" compatLnSpc="1">
            <a:prstTxWarp prst="textNoShape">
              <a:avLst/>
            </a:prstTxWarp>
          </a:bodyPr>
          <a:lstStyle>
            <a:lvl1pPr algn="r">
              <a:defRPr sz="1200">
                <a:ea typeface="ＭＳ Ｐゴシック" pitchFamily="50" charset="-128"/>
              </a:defRPr>
            </a:lvl1pPr>
          </a:lstStyle>
          <a:p>
            <a:pPr>
              <a:defRPr/>
            </a:pPr>
            <a:endParaRPr lang="en-US" altLang="ja-JP"/>
          </a:p>
        </p:txBody>
      </p:sp>
      <p:sp>
        <p:nvSpPr>
          <p:cNvPr id="51204" name="Rectangle 4"/>
          <p:cNvSpPr>
            <a:spLocks noGrp="1" noRot="1" noChangeAspect="1" noChangeArrowheads="1" noTextEdit="1"/>
          </p:cNvSpPr>
          <p:nvPr>
            <p:ph type="sldImg" idx="2"/>
          </p:nvPr>
        </p:nvSpPr>
        <p:spPr bwMode="auto">
          <a:xfrm>
            <a:off x="915988" y="744538"/>
            <a:ext cx="4973637" cy="37290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681685" y="4722745"/>
            <a:ext cx="5443848" cy="4471823"/>
          </a:xfrm>
          <a:prstGeom prst="rect">
            <a:avLst/>
          </a:prstGeom>
          <a:noFill/>
          <a:ln w="9525">
            <a:noFill/>
            <a:miter lim="800000"/>
            <a:headEnd/>
            <a:tailEnd/>
          </a:ln>
          <a:effectLst/>
        </p:spPr>
        <p:txBody>
          <a:bodyPr vert="horz" wrap="square" lIns="92173" tIns="46087" rIns="92173" bIns="46087"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8198" name="Rectangle 6"/>
          <p:cNvSpPr>
            <a:spLocks noGrp="1" noChangeArrowheads="1"/>
          </p:cNvSpPr>
          <p:nvPr>
            <p:ph type="ftr" sz="quarter" idx="4"/>
          </p:nvPr>
        </p:nvSpPr>
        <p:spPr bwMode="auto">
          <a:xfrm>
            <a:off x="0" y="9440693"/>
            <a:ext cx="2948083" cy="497046"/>
          </a:xfrm>
          <a:prstGeom prst="rect">
            <a:avLst/>
          </a:prstGeom>
          <a:noFill/>
          <a:ln w="9525">
            <a:noFill/>
            <a:miter lim="800000"/>
            <a:headEnd/>
            <a:tailEnd/>
          </a:ln>
          <a:effectLst/>
        </p:spPr>
        <p:txBody>
          <a:bodyPr vert="horz" wrap="square" lIns="92173" tIns="46087" rIns="92173" bIns="46087" numCol="1" anchor="b"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8199" name="Rectangle 7"/>
          <p:cNvSpPr>
            <a:spLocks noGrp="1" noChangeArrowheads="1"/>
          </p:cNvSpPr>
          <p:nvPr>
            <p:ph type="sldNum" sz="quarter" idx="5"/>
          </p:nvPr>
        </p:nvSpPr>
        <p:spPr bwMode="auto">
          <a:xfrm>
            <a:off x="3855926" y="9440693"/>
            <a:ext cx="2948083" cy="497046"/>
          </a:xfrm>
          <a:prstGeom prst="rect">
            <a:avLst/>
          </a:prstGeom>
          <a:noFill/>
          <a:ln w="9525">
            <a:noFill/>
            <a:miter lim="800000"/>
            <a:headEnd/>
            <a:tailEnd/>
          </a:ln>
          <a:effectLst/>
        </p:spPr>
        <p:txBody>
          <a:bodyPr vert="horz" wrap="square" lIns="92173" tIns="46087" rIns="92173" bIns="46087" numCol="1" anchor="b" anchorCtr="0" compatLnSpc="1">
            <a:prstTxWarp prst="textNoShape">
              <a:avLst/>
            </a:prstTxWarp>
          </a:bodyPr>
          <a:lstStyle>
            <a:lvl1pPr algn="r">
              <a:defRPr sz="1200">
                <a:ea typeface="ＭＳ Ｐゴシック" pitchFamily="50" charset="-128"/>
              </a:defRPr>
            </a:lvl1pPr>
          </a:lstStyle>
          <a:p>
            <a:pPr>
              <a:defRPr/>
            </a:pPr>
            <a:fld id="{7D090586-FAA2-43E8-9A90-70DD01FDD383}" type="slidenum">
              <a:rPr lang="en-US" altLang="ja-JP"/>
              <a:pPr>
                <a:defRPr/>
              </a:pPr>
              <a:t>‹#›</a:t>
            </a:fld>
            <a:endParaRPr lang="en-US" altLang="ja-JP"/>
          </a:p>
        </p:txBody>
      </p:sp>
    </p:spTree>
    <p:extLst>
      <p:ext uri="{BB962C8B-B14F-4D97-AF65-F5344CB8AC3E}">
        <p14:creationId xmlns:p14="http://schemas.microsoft.com/office/powerpoint/2010/main" val="4306723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D090586-FAA2-43E8-9A90-70DD01FDD383}" type="slidenum">
              <a:rPr kumimoji="1" lang="en-US" altLang="ja-JP" sz="1200" b="0" i="0" u="none" strike="noStrike" kern="1200" cap="none" spc="0" normalizeH="0" baseline="0" noProof="0" smtClean="0">
                <a:ln>
                  <a:noFill/>
                </a:ln>
                <a:solidFill>
                  <a:srgbClr val="000000"/>
                </a:solidFill>
                <a:effectLst/>
                <a:uLnTx/>
                <a:uFillTx/>
                <a:latin typeface="Arial" charset="0"/>
                <a:ea typeface="ＭＳ Ｐゴシック"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1" lang="en-US" altLang="ja-JP" sz="1200" b="0" i="0" u="none" strike="noStrike" kern="1200" cap="none" spc="0" normalizeH="0" baseline="0" noProof="0">
              <a:ln>
                <a:noFill/>
              </a:ln>
              <a:solidFill>
                <a:srgbClr val="000000"/>
              </a:solidFill>
              <a:effectLst/>
              <a:uLnTx/>
              <a:uFillTx/>
              <a:latin typeface="Arial" charset="0"/>
              <a:ea typeface="ＭＳ Ｐゴシック" pitchFamily="50" charset="-128"/>
              <a:cs typeface="+mn-cs"/>
            </a:endParaRPr>
          </a:p>
        </p:txBody>
      </p:sp>
      <p:sp>
        <p:nvSpPr>
          <p:cNvPr id="5" name="フッター プレースホルダー 4">
            <a:extLst>
              <a:ext uri="{FF2B5EF4-FFF2-40B4-BE49-F238E27FC236}">
                <a16:creationId xmlns:a16="http://schemas.microsoft.com/office/drawing/2014/main" id="{84184172-1F82-FD29-CA82-FE7E5945C4DD}"/>
              </a:ext>
            </a:extLst>
          </p:cNvPr>
          <p:cNvSpPr>
            <a:spLocks noGrp="1"/>
          </p:cNvSpPr>
          <p:nvPr>
            <p:ph type="ftr" sz="quarter" idx="4"/>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200" b="0" i="0" u="none" strike="noStrike" kern="1200" cap="none" spc="0" normalizeH="0" baseline="0" noProof="0">
              <a:ln>
                <a:noFill/>
              </a:ln>
              <a:solidFill>
                <a:srgbClr val="000000"/>
              </a:solidFill>
              <a:effectLst/>
              <a:uLnTx/>
              <a:uFillTx/>
              <a:latin typeface="Arial" charset="0"/>
              <a:ea typeface="ＭＳ Ｐゴシック" pitchFamily="50" charset="-128"/>
              <a:cs typeface="+mn-cs"/>
            </a:endParaRPr>
          </a:p>
        </p:txBody>
      </p:sp>
    </p:spTree>
    <p:extLst>
      <p:ext uri="{BB962C8B-B14F-4D97-AF65-F5344CB8AC3E}">
        <p14:creationId xmlns:p14="http://schemas.microsoft.com/office/powerpoint/2010/main" val="11673274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5D4416-569F-E2C7-81A0-F09C06220D1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A525BC1-C161-4A6A-7CD5-2D7F78018CA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96F37A3-AC9B-7EFD-426F-E32D4AAEF1E6}"/>
              </a:ext>
            </a:extLst>
          </p:cNvPr>
          <p:cNvSpPr>
            <a:spLocks noGrp="1"/>
          </p:cNvSpPr>
          <p:nvPr>
            <p:ph type="body" idx="1"/>
          </p:nvPr>
        </p:nvSpPr>
        <p:spPr/>
        <p:txBody>
          <a:bodyPr/>
          <a:lstStyle/>
          <a:p>
            <a:r>
              <a:rPr kumimoji="1" lang="ja-JP" altLang="en-US" dirty="0"/>
              <a:t>受講者は、１人５分程度で、グループメンバーに、現状と課題に沿って端的に説明をする。</a:t>
            </a:r>
          </a:p>
        </p:txBody>
      </p:sp>
      <p:sp>
        <p:nvSpPr>
          <p:cNvPr id="4" name="スライド番号プレースホルダー 3">
            <a:extLst>
              <a:ext uri="{FF2B5EF4-FFF2-40B4-BE49-F238E27FC236}">
                <a16:creationId xmlns:a16="http://schemas.microsoft.com/office/drawing/2014/main" id="{47DC123E-840C-0823-78B8-B207256C31FE}"/>
              </a:ext>
            </a:extLst>
          </p:cNvPr>
          <p:cNvSpPr>
            <a:spLocks noGrp="1"/>
          </p:cNvSpPr>
          <p:nvPr>
            <p:ph type="sldNum" sz="quarter" idx="5"/>
          </p:nvPr>
        </p:nvSpPr>
        <p:spPr/>
        <p:txBody>
          <a:bodyPr/>
          <a:lstStyle/>
          <a:p>
            <a:pPr>
              <a:defRPr/>
            </a:pPr>
            <a:fld id="{7D090586-FAA2-43E8-9A90-70DD01FDD383}" type="slidenum">
              <a:rPr lang="en-US" altLang="ja-JP" smtClean="0"/>
              <a:pPr>
                <a:defRPr/>
              </a:pPr>
              <a:t>10</a:t>
            </a:fld>
            <a:endParaRPr lang="en-US" altLang="ja-JP"/>
          </a:p>
        </p:txBody>
      </p:sp>
    </p:spTree>
    <p:extLst>
      <p:ext uri="{BB962C8B-B14F-4D97-AF65-F5344CB8AC3E}">
        <p14:creationId xmlns:p14="http://schemas.microsoft.com/office/powerpoint/2010/main" val="20843962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7D090586-FAA2-43E8-9A90-70DD01FDD383}" type="slidenum">
              <a:rPr lang="en-US" altLang="ja-JP" smtClean="0"/>
              <a:pPr>
                <a:defRPr/>
              </a:pPr>
              <a:t>11</a:t>
            </a:fld>
            <a:endParaRPr lang="en-US" altLang="ja-JP"/>
          </a:p>
        </p:txBody>
      </p:sp>
    </p:spTree>
    <p:extLst>
      <p:ext uri="{BB962C8B-B14F-4D97-AF65-F5344CB8AC3E}">
        <p14:creationId xmlns:p14="http://schemas.microsoft.com/office/powerpoint/2010/main" val="18099428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7D090586-FAA2-43E8-9A90-70DD01FDD383}" type="slidenum">
              <a:rPr lang="en-US" altLang="ja-JP" smtClean="0"/>
              <a:pPr>
                <a:defRPr/>
              </a:pPr>
              <a:t>12</a:t>
            </a:fld>
            <a:endParaRPr lang="en-US" altLang="ja-JP"/>
          </a:p>
        </p:txBody>
      </p:sp>
    </p:spTree>
    <p:extLst>
      <p:ext uri="{BB962C8B-B14F-4D97-AF65-F5344CB8AC3E}">
        <p14:creationId xmlns:p14="http://schemas.microsoft.com/office/powerpoint/2010/main" val="10848776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EFF626-80F0-3262-C210-29A4770C999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2AC154A-8544-8876-06ED-AA0EDE56AB4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6DB5FCB-E9CF-1CEE-BF9F-0140B1C96FBE}"/>
              </a:ext>
            </a:extLst>
          </p:cNvPr>
          <p:cNvSpPr>
            <a:spLocks noGrp="1"/>
          </p:cNvSpPr>
          <p:nvPr>
            <p:ph type="body" idx="1"/>
          </p:nvPr>
        </p:nvSpPr>
        <p:spPr/>
        <p:txBody>
          <a:bodyPr/>
          <a:lstStyle/>
          <a:p>
            <a:r>
              <a:rPr kumimoji="1" lang="ja-JP" altLang="en-US" dirty="0"/>
              <a:t>④受講者は、共有した「事前課題」のなかからグループで取り扱う地域を選定する。</a:t>
            </a:r>
            <a:endParaRPr kumimoji="1" lang="en-US" altLang="ja-JP" dirty="0"/>
          </a:p>
          <a:p>
            <a:r>
              <a:rPr kumimoji="1" lang="ja-JP" altLang="en-US" dirty="0"/>
              <a:t>以降のグループワークについて「ワークシート２」（資料④）</a:t>
            </a:r>
            <a:r>
              <a:rPr lang="ja-JP" altLang="en-US" dirty="0"/>
              <a:t>に</a:t>
            </a:r>
            <a:r>
              <a:rPr kumimoji="1" lang="ja-JP" altLang="en-US" dirty="0"/>
              <a:t>記入していく。</a:t>
            </a:r>
            <a:endParaRPr kumimoji="1" lang="en-US" altLang="ja-JP" dirty="0"/>
          </a:p>
          <a:p>
            <a:r>
              <a:rPr kumimoji="1" lang="ja-JP" altLang="en-US" dirty="0"/>
              <a:t>⑤選定された地域受講者（以下、「該当受講者」）は、地域で共有している地域生活支援拠点等の基本理念や達成目標と課題について説明する（端的に２分程度）。</a:t>
            </a:r>
            <a:endParaRPr kumimoji="1" lang="en-US" altLang="ja-JP" dirty="0"/>
          </a:p>
          <a:p>
            <a:r>
              <a:rPr kumimoji="1" lang="ja-JP" altLang="en-US" dirty="0"/>
              <a:t>グループメンバーは、当該受講者が課題としていることについて、アイディアを出し、助言を行う。</a:t>
            </a:r>
            <a:endParaRPr kumimoji="1" lang="en-US" altLang="ja-JP" dirty="0"/>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a:t>⑥当該受講者は、</a:t>
            </a:r>
            <a:r>
              <a:rPr lang="ja-JP" altLang="en-US" dirty="0"/>
              <a:t>次</a:t>
            </a:r>
            <a:r>
              <a:rPr kumimoji="1" lang="ja-JP" altLang="en-US" dirty="0"/>
              <a:t>のスライドの点に留意して地域生活支援拠点等の現状と課題について説明する。グループメンバーは、当該受講者が特に課題としていることについて、アイディアを出し、助言を行う。</a:t>
            </a:r>
          </a:p>
          <a:p>
            <a:endParaRPr kumimoji="1" lang="ja-JP" altLang="en-US" dirty="0"/>
          </a:p>
        </p:txBody>
      </p:sp>
      <p:sp>
        <p:nvSpPr>
          <p:cNvPr id="4" name="スライド番号プレースホルダー 3">
            <a:extLst>
              <a:ext uri="{FF2B5EF4-FFF2-40B4-BE49-F238E27FC236}">
                <a16:creationId xmlns:a16="http://schemas.microsoft.com/office/drawing/2014/main" id="{D28951F6-8CA6-A515-1985-4FFE21121A6D}"/>
              </a:ext>
            </a:extLst>
          </p:cNvPr>
          <p:cNvSpPr>
            <a:spLocks noGrp="1"/>
          </p:cNvSpPr>
          <p:nvPr>
            <p:ph type="sldNum" sz="quarter" idx="5"/>
          </p:nvPr>
        </p:nvSpPr>
        <p:spPr/>
        <p:txBody>
          <a:bodyPr/>
          <a:lstStyle/>
          <a:p>
            <a:pPr>
              <a:defRPr/>
            </a:pPr>
            <a:fld id="{7D090586-FAA2-43E8-9A90-70DD01FDD383}" type="slidenum">
              <a:rPr lang="en-US" altLang="ja-JP" smtClean="0"/>
              <a:pPr>
                <a:defRPr/>
              </a:pPr>
              <a:t>13</a:t>
            </a:fld>
            <a:endParaRPr lang="en-US" altLang="ja-JP"/>
          </a:p>
        </p:txBody>
      </p:sp>
    </p:spTree>
    <p:extLst>
      <p:ext uri="{BB962C8B-B14F-4D97-AF65-F5344CB8AC3E}">
        <p14:creationId xmlns:p14="http://schemas.microsoft.com/office/powerpoint/2010/main" val="18967677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7D090586-FAA2-43E8-9A90-70DD01FDD383}" type="slidenum">
              <a:rPr lang="en-US" altLang="ja-JP" smtClean="0"/>
              <a:pPr>
                <a:defRPr/>
              </a:pPr>
              <a:t>14</a:t>
            </a:fld>
            <a:endParaRPr lang="en-US" altLang="ja-JP"/>
          </a:p>
        </p:txBody>
      </p:sp>
    </p:spTree>
    <p:extLst>
      <p:ext uri="{BB962C8B-B14F-4D97-AF65-F5344CB8AC3E}">
        <p14:creationId xmlns:p14="http://schemas.microsoft.com/office/powerpoint/2010/main" val="26158092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187A61-F60A-DE9A-E70D-E5C66CC976B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70C360E-4588-E2F0-8AC0-EAF431354F2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1A4B54B-4326-5741-CACE-8D76B054EEE1}"/>
              </a:ext>
            </a:extLst>
          </p:cNvPr>
          <p:cNvSpPr>
            <a:spLocks noGrp="1"/>
          </p:cNvSpPr>
          <p:nvPr>
            <p:ph type="body" idx="1"/>
          </p:nvPr>
        </p:nvSpPr>
        <p:spPr/>
        <p:txBody>
          <a:bodyPr/>
          <a:lstStyle/>
          <a:p>
            <a:r>
              <a:rPr kumimoji="1" lang="ja-JP" altLang="en-US" dirty="0"/>
              <a:t>⑦該当受講者は、地域生活支援拠点等における各機関の相補的な連携体制及びその課題ついて説明する。グループメンバーは、当該受講者が課題としていることについて、アイディアを出し、助言を行う。</a:t>
            </a:r>
            <a:endParaRPr kumimoji="1" lang="en-US" altLang="ja-JP" dirty="0"/>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a:t>⑧該当受講者は、地域生活支援拠点等を推進するために協議会内の専門部会やプロジェクトチームとその課題について説明する。グループメンバーは、当該受講者が課題としていることについて、アイディアを出し、助言を行う。</a:t>
            </a:r>
            <a:endParaRPr kumimoji="1" lang="en-US" altLang="ja-JP" dirty="0"/>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a:t>⑨該当受講者は、地域生活支援拠点等を推進するうえで、行政や関係機関の組織責任者のリーダーシップとその課題について説明する。グループメンバーは、当該受講者が課題としていることについて、アイディアを出し、助言を行う。</a:t>
            </a:r>
            <a:endParaRPr kumimoji="1" lang="en-US" altLang="ja-JP" dirty="0"/>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a:t>⑩該当受講者は、地域生活支援拠点等を推進ための計画（達成目標、戦略、スケジュール等）とその課題について説明する。グループメンバーは、当該受講者が課題としていることについて、アイディアを出し、助言を行う。</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a:t>⑪該当受講者は、地域生活支援拠点等の検証方法とその課題について説明する。グループメンバーは、当該受講者が課題としていることについて、アイディアを出し、助言を行う。</a:t>
            </a:r>
          </a:p>
          <a:p>
            <a:endParaRPr kumimoji="1" lang="ja-JP" altLang="en-US" dirty="0"/>
          </a:p>
        </p:txBody>
      </p:sp>
      <p:sp>
        <p:nvSpPr>
          <p:cNvPr id="4" name="スライド番号プレースホルダー 3">
            <a:extLst>
              <a:ext uri="{FF2B5EF4-FFF2-40B4-BE49-F238E27FC236}">
                <a16:creationId xmlns:a16="http://schemas.microsoft.com/office/drawing/2014/main" id="{0C5DBC62-294D-39F7-BC21-4818E063CDD8}"/>
              </a:ext>
            </a:extLst>
          </p:cNvPr>
          <p:cNvSpPr>
            <a:spLocks noGrp="1"/>
          </p:cNvSpPr>
          <p:nvPr>
            <p:ph type="sldNum" sz="quarter" idx="5"/>
          </p:nvPr>
        </p:nvSpPr>
        <p:spPr/>
        <p:txBody>
          <a:bodyPr/>
          <a:lstStyle/>
          <a:p>
            <a:pPr>
              <a:defRPr/>
            </a:pPr>
            <a:fld id="{7D090586-FAA2-43E8-9A90-70DD01FDD383}" type="slidenum">
              <a:rPr lang="en-US" altLang="ja-JP" smtClean="0"/>
              <a:pPr>
                <a:defRPr/>
              </a:pPr>
              <a:t>15</a:t>
            </a:fld>
            <a:endParaRPr lang="en-US" altLang="ja-JP"/>
          </a:p>
        </p:txBody>
      </p:sp>
    </p:spTree>
    <p:extLst>
      <p:ext uri="{BB962C8B-B14F-4D97-AF65-F5344CB8AC3E}">
        <p14:creationId xmlns:p14="http://schemas.microsoft.com/office/powerpoint/2010/main" val="533878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A691C6-FCD4-3907-7DAA-9897F002182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AD0AB3D-70E3-CA7D-CC47-1DE958D5777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CB5DAC2-366F-C9DA-CFC1-4D2FDA2D51B6}"/>
              </a:ext>
            </a:extLst>
          </p:cNvPr>
          <p:cNvSpPr>
            <a:spLocks noGrp="1"/>
          </p:cNvSpPr>
          <p:nvPr>
            <p:ph type="body" idx="1"/>
          </p:nvPr>
        </p:nvSpPr>
        <p:spPr/>
        <p:txBody>
          <a:bodyPr/>
          <a:lstStyle/>
          <a:p>
            <a:r>
              <a:rPr kumimoji="1" lang="ja-JP" altLang="en-US" dirty="0"/>
              <a:t>グループごとに、演習４－２を通して明確になった課題と主任相談支援専門員の役割について意見交換を行う。</a:t>
            </a:r>
          </a:p>
        </p:txBody>
      </p:sp>
      <p:sp>
        <p:nvSpPr>
          <p:cNvPr id="4" name="スライド番号プレースホルダー 3">
            <a:extLst>
              <a:ext uri="{FF2B5EF4-FFF2-40B4-BE49-F238E27FC236}">
                <a16:creationId xmlns:a16="http://schemas.microsoft.com/office/drawing/2014/main" id="{A244A81B-4056-F466-F7A2-11E0474A124A}"/>
              </a:ext>
            </a:extLst>
          </p:cNvPr>
          <p:cNvSpPr>
            <a:spLocks noGrp="1"/>
          </p:cNvSpPr>
          <p:nvPr>
            <p:ph type="sldNum" sz="quarter" idx="5"/>
          </p:nvPr>
        </p:nvSpPr>
        <p:spPr/>
        <p:txBody>
          <a:bodyPr/>
          <a:lstStyle/>
          <a:p>
            <a:pPr>
              <a:defRPr/>
            </a:pPr>
            <a:fld id="{7D090586-FAA2-43E8-9A90-70DD01FDD383}" type="slidenum">
              <a:rPr lang="en-US" altLang="ja-JP" smtClean="0"/>
              <a:pPr>
                <a:defRPr/>
              </a:pPr>
              <a:t>16</a:t>
            </a:fld>
            <a:endParaRPr lang="en-US" altLang="ja-JP"/>
          </a:p>
        </p:txBody>
      </p:sp>
    </p:spTree>
    <p:extLst>
      <p:ext uri="{BB962C8B-B14F-4D97-AF65-F5344CB8AC3E}">
        <p14:creationId xmlns:p14="http://schemas.microsoft.com/office/powerpoint/2010/main" val="29382173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7D090586-FAA2-43E8-9A90-70DD01FDD383}" type="slidenum">
              <a:rPr lang="en-US" altLang="ja-JP" smtClean="0"/>
              <a:pPr>
                <a:defRPr/>
              </a:pPr>
              <a:t>17</a:t>
            </a:fld>
            <a:endParaRPr lang="en-US" altLang="ja-JP"/>
          </a:p>
        </p:txBody>
      </p:sp>
    </p:spTree>
    <p:extLst>
      <p:ext uri="{BB962C8B-B14F-4D97-AF65-F5344CB8AC3E}">
        <p14:creationId xmlns:p14="http://schemas.microsoft.com/office/powerpoint/2010/main" val="13270645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ja-JP" altLang="en-US" kern="0" dirty="0"/>
              <a:t>資料③ワークシート１（とりくみたいこと）　　　２６３頁</a:t>
            </a: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7D090586-FAA2-43E8-9A90-70DD01FDD383}" type="slidenum">
              <a:rPr lang="en-US" altLang="ja-JP" smtClean="0"/>
              <a:pPr>
                <a:defRPr/>
              </a:pPr>
              <a:t>18</a:t>
            </a:fld>
            <a:endParaRPr lang="en-US" altLang="ja-JP"/>
          </a:p>
        </p:txBody>
      </p:sp>
    </p:spTree>
    <p:extLst>
      <p:ext uri="{BB962C8B-B14F-4D97-AF65-F5344CB8AC3E}">
        <p14:creationId xmlns:p14="http://schemas.microsoft.com/office/powerpoint/2010/main" val="4843842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2B754D-98FB-ACA7-7070-6B0F5976B76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D73B556-6217-1472-9ACD-FD9F84D0B2C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7395625C-9A44-ECF0-ADF5-B29104824A9E}"/>
              </a:ext>
            </a:extLst>
          </p:cNvPr>
          <p:cNvSpPr>
            <a:spLocks noGrp="1"/>
          </p:cNvSpPr>
          <p:nvPr>
            <p:ph type="body" idx="1"/>
          </p:nvPr>
        </p:nvSpPr>
        <p:spPr/>
        <p:txBody>
          <a:bodyPr/>
          <a:lstStyle/>
          <a:p>
            <a:r>
              <a:rPr lang="ja-JP" altLang="en-US" dirty="0"/>
              <a:t>個人のまとめとして、「ワークシート」（資料⑤）を使用して、「自立支援協議会を活用した地域づくりを行っていくうえで、主任相談支援専門員として具体的に取り組んでみたいこと」を記入する。</a:t>
            </a:r>
            <a:endParaRPr kumimoji="1" lang="ja-JP" altLang="en-US" dirty="0"/>
          </a:p>
        </p:txBody>
      </p:sp>
      <p:sp>
        <p:nvSpPr>
          <p:cNvPr id="4" name="スライド番号プレースホルダー 3">
            <a:extLst>
              <a:ext uri="{FF2B5EF4-FFF2-40B4-BE49-F238E27FC236}">
                <a16:creationId xmlns:a16="http://schemas.microsoft.com/office/drawing/2014/main" id="{00BDDE88-9E39-9DE5-7713-8D0B39F36676}"/>
              </a:ext>
            </a:extLst>
          </p:cNvPr>
          <p:cNvSpPr>
            <a:spLocks noGrp="1"/>
          </p:cNvSpPr>
          <p:nvPr>
            <p:ph type="sldNum" sz="quarter" idx="5"/>
          </p:nvPr>
        </p:nvSpPr>
        <p:spPr/>
        <p:txBody>
          <a:bodyPr/>
          <a:lstStyle/>
          <a:p>
            <a:pPr>
              <a:defRPr/>
            </a:pPr>
            <a:fld id="{7D090586-FAA2-43E8-9A90-70DD01FDD383}" type="slidenum">
              <a:rPr lang="en-US" altLang="ja-JP" smtClean="0"/>
              <a:pPr>
                <a:defRPr/>
              </a:pPr>
              <a:t>19</a:t>
            </a:fld>
            <a:endParaRPr lang="en-US" altLang="ja-JP"/>
          </a:p>
        </p:txBody>
      </p:sp>
    </p:spTree>
    <p:extLst>
      <p:ext uri="{BB962C8B-B14F-4D97-AF65-F5344CB8AC3E}">
        <p14:creationId xmlns:p14="http://schemas.microsoft.com/office/powerpoint/2010/main" val="1393696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7D090586-FAA2-43E8-9A90-70DD01FDD383}" type="slidenum">
              <a:rPr lang="en-US" altLang="ja-JP" smtClean="0"/>
              <a:pPr>
                <a:defRPr/>
              </a:pPr>
              <a:t>2</a:t>
            </a:fld>
            <a:endParaRPr lang="en-US" altLang="ja-JP"/>
          </a:p>
        </p:txBody>
      </p:sp>
    </p:spTree>
    <p:extLst>
      <p:ext uri="{BB962C8B-B14F-4D97-AF65-F5344CB8AC3E}">
        <p14:creationId xmlns:p14="http://schemas.microsoft.com/office/powerpoint/2010/main" val="7206648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7D090586-FAA2-43E8-9A90-70DD01FDD383}" type="slidenum">
              <a:rPr lang="en-US" altLang="ja-JP" smtClean="0"/>
              <a:pPr>
                <a:defRPr/>
              </a:pPr>
              <a:t>20</a:t>
            </a:fld>
            <a:endParaRPr lang="en-US" altLang="ja-JP"/>
          </a:p>
        </p:txBody>
      </p:sp>
    </p:spTree>
    <p:extLst>
      <p:ext uri="{BB962C8B-B14F-4D97-AF65-F5344CB8AC3E}">
        <p14:creationId xmlns:p14="http://schemas.microsoft.com/office/powerpoint/2010/main" val="12119262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53DA5B-70F2-8CBF-D1DD-CE93B7FC4C5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916C1F5-40E0-8642-E793-EE23A0A846B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26459BA-824E-ADB0-7180-7EB2ADFCA57D}"/>
              </a:ext>
            </a:extLst>
          </p:cNvPr>
          <p:cNvSpPr>
            <a:spLocks noGrp="1"/>
          </p:cNvSpPr>
          <p:nvPr>
            <p:ph type="body" idx="1"/>
          </p:nvPr>
        </p:nvSpPr>
        <p:spPr/>
        <p:txBody>
          <a:bodyPr/>
          <a:lstStyle/>
          <a:p>
            <a:r>
              <a:rPr kumimoji="1" lang="ja-JP" altLang="en-US" dirty="0"/>
              <a:t>個人ワークについてグループ内で共有する。</a:t>
            </a:r>
          </a:p>
        </p:txBody>
      </p:sp>
      <p:sp>
        <p:nvSpPr>
          <p:cNvPr id="4" name="スライド番号プレースホルダー 3">
            <a:extLst>
              <a:ext uri="{FF2B5EF4-FFF2-40B4-BE49-F238E27FC236}">
                <a16:creationId xmlns:a16="http://schemas.microsoft.com/office/drawing/2014/main" id="{56FD81E2-2042-7180-1282-C0E3D0F9C097}"/>
              </a:ext>
            </a:extLst>
          </p:cNvPr>
          <p:cNvSpPr>
            <a:spLocks noGrp="1"/>
          </p:cNvSpPr>
          <p:nvPr>
            <p:ph type="sldNum" sz="quarter" idx="5"/>
          </p:nvPr>
        </p:nvSpPr>
        <p:spPr/>
        <p:txBody>
          <a:bodyPr/>
          <a:lstStyle/>
          <a:p>
            <a:pPr>
              <a:defRPr/>
            </a:pPr>
            <a:fld id="{7D090586-FAA2-43E8-9A90-70DD01FDD383}" type="slidenum">
              <a:rPr lang="en-US" altLang="ja-JP" smtClean="0"/>
              <a:pPr>
                <a:defRPr/>
              </a:pPr>
              <a:t>21</a:t>
            </a:fld>
            <a:endParaRPr lang="en-US" altLang="ja-JP"/>
          </a:p>
        </p:txBody>
      </p:sp>
    </p:spTree>
    <p:extLst>
      <p:ext uri="{BB962C8B-B14F-4D97-AF65-F5344CB8AC3E}">
        <p14:creationId xmlns:p14="http://schemas.microsoft.com/office/powerpoint/2010/main" val="31464062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3256C7-A930-5719-F5AC-EDC376DA135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5E65F9D-7ED5-0AA2-048A-3AA7AECB2EB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E48729D-042E-8DF6-C47D-1C89F84764DE}"/>
              </a:ext>
            </a:extLst>
          </p:cNvPr>
          <p:cNvSpPr>
            <a:spLocks noGrp="1"/>
          </p:cNvSpPr>
          <p:nvPr>
            <p:ph type="body" idx="1"/>
          </p:nvPr>
        </p:nvSpPr>
        <p:spPr/>
        <p:txBody>
          <a:bodyPr/>
          <a:lstStyle/>
          <a:p>
            <a:r>
              <a:rPr lang="ja-JP" altLang="en-US" dirty="0"/>
              <a:t>全体進行役は、演習４のねらいと学習ポイントを再確認する。</a:t>
            </a:r>
            <a:endParaRPr kumimoji="1" lang="ja-JP" altLang="en-US" dirty="0"/>
          </a:p>
        </p:txBody>
      </p:sp>
      <p:sp>
        <p:nvSpPr>
          <p:cNvPr id="4" name="スライド番号プレースホルダー 3">
            <a:extLst>
              <a:ext uri="{FF2B5EF4-FFF2-40B4-BE49-F238E27FC236}">
                <a16:creationId xmlns:a16="http://schemas.microsoft.com/office/drawing/2014/main" id="{52AE82A6-798B-59B3-A135-5F3538B2B9C9}"/>
              </a:ext>
            </a:extLst>
          </p:cNvPr>
          <p:cNvSpPr>
            <a:spLocks noGrp="1"/>
          </p:cNvSpPr>
          <p:nvPr>
            <p:ph type="sldNum" sz="quarter" idx="5"/>
          </p:nvPr>
        </p:nvSpPr>
        <p:spPr/>
        <p:txBody>
          <a:bodyPr/>
          <a:lstStyle/>
          <a:p>
            <a:pPr>
              <a:defRPr/>
            </a:pPr>
            <a:fld id="{7D090586-FAA2-43E8-9A90-70DD01FDD383}" type="slidenum">
              <a:rPr lang="en-US" altLang="ja-JP" smtClean="0"/>
              <a:pPr>
                <a:defRPr/>
              </a:pPr>
              <a:t>22</a:t>
            </a:fld>
            <a:endParaRPr lang="en-US" altLang="ja-JP"/>
          </a:p>
        </p:txBody>
      </p:sp>
    </p:spTree>
    <p:extLst>
      <p:ext uri="{BB962C8B-B14F-4D97-AF65-F5344CB8AC3E}">
        <p14:creationId xmlns:p14="http://schemas.microsoft.com/office/powerpoint/2010/main" val="13810057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79E873-34E0-48BD-2131-E7CDF7656B6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1229BB8-45C2-2425-6077-2D85F8ED74E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CCB85AA-07E4-E1CA-F8C1-364252234984}"/>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078292B7-67D5-199E-548A-A0E06C68D576}"/>
              </a:ext>
            </a:extLst>
          </p:cNvPr>
          <p:cNvSpPr>
            <a:spLocks noGrp="1"/>
          </p:cNvSpPr>
          <p:nvPr>
            <p:ph type="sldNum" sz="quarter" idx="10"/>
          </p:nvPr>
        </p:nvSpPr>
        <p:spPr/>
        <p:txBody>
          <a:bodyPr/>
          <a:lstStyle/>
          <a:p>
            <a:pPr>
              <a:defRPr/>
            </a:pPr>
            <a:fld id="{7D090586-FAA2-43E8-9A90-70DD01FDD383}" type="slidenum">
              <a:rPr lang="en-US" altLang="ja-JP" smtClean="0"/>
              <a:pPr>
                <a:defRPr/>
              </a:pPr>
              <a:t>23</a:t>
            </a:fld>
            <a:endParaRPr lang="en-US" altLang="ja-JP"/>
          </a:p>
        </p:txBody>
      </p:sp>
    </p:spTree>
    <p:extLst>
      <p:ext uri="{BB962C8B-B14F-4D97-AF65-F5344CB8AC3E}">
        <p14:creationId xmlns:p14="http://schemas.microsoft.com/office/powerpoint/2010/main" val="1314980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D81848-B006-8D79-BEB7-AFD9337BB81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BD1E973-FBA3-2F3E-CFC8-490D5ACCA61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D85C5C1-82CD-83C4-7532-5D121C2D67A6}"/>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A6D6DAA9-3459-90B5-EA8C-8F174A0CFE45}"/>
              </a:ext>
            </a:extLst>
          </p:cNvPr>
          <p:cNvSpPr>
            <a:spLocks noGrp="1"/>
          </p:cNvSpPr>
          <p:nvPr>
            <p:ph type="sldNum" sz="quarter" idx="10"/>
          </p:nvPr>
        </p:nvSpPr>
        <p:spPr/>
        <p:txBody>
          <a:bodyPr/>
          <a:lstStyle/>
          <a:p>
            <a:pPr>
              <a:defRPr/>
            </a:pPr>
            <a:fld id="{7D090586-FAA2-43E8-9A90-70DD01FDD383}" type="slidenum">
              <a:rPr lang="en-US" altLang="ja-JP" smtClean="0"/>
              <a:pPr>
                <a:defRPr/>
              </a:pPr>
              <a:t>24</a:t>
            </a:fld>
            <a:endParaRPr lang="en-US" altLang="ja-JP"/>
          </a:p>
        </p:txBody>
      </p:sp>
    </p:spTree>
    <p:extLst>
      <p:ext uri="{BB962C8B-B14F-4D97-AF65-F5344CB8AC3E}">
        <p14:creationId xmlns:p14="http://schemas.microsoft.com/office/powerpoint/2010/main" val="1178374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演習４を通して、自立支援協議会の運営における「共通の目的をもつこと」「情報を共有すること」「具体的に協働すること」「地域の関係者によるネットワークを構築すること」の重要性を伝える。</a:t>
            </a: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7D090586-FAA2-43E8-9A90-70DD01FDD383}" type="slidenum">
              <a:rPr lang="en-US" altLang="ja-JP" smtClean="0"/>
              <a:pPr>
                <a:defRPr/>
              </a:pPr>
              <a:t>25</a:t>
            </a:fld>
            <a:endParaRPr lang="en-US" altLang="ja-JP"/>
          </a:p>
        </p:txBody>
      </p:sp>
    </p:spTree>
    <p:extLst>
      <p:ext uri="{BB962C8B-B14F-4D97-AF65-F5344CB8AC3E}">
        <p14:creationId xmlns:p14="http://schemas.microsoft.com/office/powerpoint/2010/main" val="12260794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相談支援専門員は個別支援を適切に行い、支援体制を整備して地域づくりを行う。主任相談支援専門員にとっては、このようなソーシャルワークをしっかり担うことができる相談支援専門員を育成することが、重要な役割であることを共有する。</a:t>
            </a:r>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7D090586-FAA2-43E8-9A90-70DD01FDD383}" type="slidenum">
              <a:rPr lang="en-US" altLang="ja-JP" smtClean="0"/>
              <a:pPr>
                <a:defRPr/>
              </a:pPr>
              <a:t>26</a:t>
            </a:fld>
            <a:endParaRPr lang="en-US" altLang="ja-JP"/>
          </a:p>
        </p:txBody>
      </p:sp>
    </p:spTree>
    <p:extLst>
      <p:ext uri="{BB962C8B-B14F-4D97-AF65-F5344CB8AC3E}">
        <p14:creationId xmlns:p14="http://schemas.microsoft.com/office/powerpoint/2010/main" val="28804615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B47490-CE03-DF81-BF62-277E5CBF2E6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F5019FA-0B2C-3F47-B385-21FBAF58D9B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1549043-97EC-0737-5932-1B15A41B463E}"/>
              </a:ext>
            </a:extLst>
          </p:cNvPr>
          <p:cNvSpPr>
            <a:spLocks noGrp="1"/>
          </p:cNvSpPr>
          <p:nvPr>
            <p:ph type="body" idx="1"/>
          </p:nvPr>
        </p:nvSpPr>
        <p:spPr/>
        <p:txBody>
          <a:bodyPr/>
          <a:lstStyle/>
          <a:p>
            <a:r>
              <a:rPr kumimoji="1" lang="ja-JP" altLang="en-US" dirty="0"/>
              <a:t>取り組んでみたいことも含めて、最後の決意表明のときに発表することを受講者に伝える。</a:t>
            </a:r>
          </a:p>
        </p:txBody>
      </p:sp>
      <p:sp>
        <p:nvSpPr>
          <p:cNvPr id="4" name="スライド番号プレースホルダー 3">
            <a:extLst>
              <a:ext uri="{FF2B5EF4-FFF2-40B4-BE49-F238E27FC236}">
                <a16:creationId xmlns:a16="http://schemas.microsoft.com/office/drawing/2014/main" id="{A2CB8512-3C6A-5D78-0F83-8C855BFF5D2E}"/>
              </a:ext>
            </a:extLst>
          </p:cNvPr>
          <p:cNvSpPr>
            <a:spLocks noGrp="1"/>
          </p:cNvSpPr>
          <p:nvPr>
            <p:ph type="sldNum" sz="quarter" idx="5"/>
          </p:nvPr>
        </p:nvSpPr>
        <p:spPr/>
        <p:txBody>
          <a:bodyPr/>
          <a:lstStyle/>
          <a:p>
            <a:pPr>
              <a:defRPr/>
            </a:pPr>
            <a:fld id="{7D090586-FAA2-43E8-9A90-70DD01FDD383}" type="slidenum">
              <a:rPr lang="en-US" altLang="ja-JP" smtClean="0"/>
              <a:pPr>
                <a:defRPr/>
              </a:pPr>
              <a:t>27</a:t>
            </a:fld>
            <a:endParaRPr lang="en-US" altLang="ja-JP"/>
          </a:p>
        </p:txBody>
      </p:sp>
    </p:spTree>
    <p:extLst>
      <p:ext uri="{BB962C8B-B14F-4D97-AF65-F5344CB8AC3E}">
        <p14:creationId xmlns:p14="http://schemas.microsoft.com/office/powerpoint/2010/main" val="4233252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D090586-FAA2-43E8-9A90-70DD01FDD383}" type="slidenum">
              <a:rPr kumimoji="1" lang="en-US" altLang="ja-JP" sz="1200" b="0" i="0" u="none" strike="noStrike" kern="1200" cap="none" spc="0" normalizeH="0" baseline="0" noProof="0" smtClean="0">
                <a:ln>
                  <a:noFill/>
                </a:ln>
                <a:solidFill>
                  <a:srgbClr val="000000"/>
                </a:solidFill>
                <a:effectLst/>
                <a:uLnTx/>
                <a:uFillTx/>
                <a:latin typeface="Arial" charset="0"/>
                <a:ea typeface="ＭＳ Ｐゴシック"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1" lang="en-US" altLang="ja-JP" sz="1200" b="0" i="0" u="none" strike="noStrike" kern="1200" cap="none" spc="0" normalizeH="0" baseline="0" noProof="0">
              <a:ln>
                <a:noFill/>
              </a:ln>
              <a:solidFill>
                <a:srgbClr val="000000"/>
              </a:solidFill>
              <a:effectLst/>
              <a:uLnTx/>
              <a:uFillTx/>
              <a:latin typeface="Arial" charset="0"/>
              <a:ea typeface="ＭＳ Ｐゴシック" pitchFamily="50" charset="-128"/>
              <a:cs typeface="+mn-cs"/>
            </a:endParaRPr>
          </a:p>
        </p:txBody>
      </p:sp>
    </p:spTree>
    <p:extLst>
      <p:ext uri="{BB962C8B-B14F-4D97-AF65-F5344CB8AC3E}">
        <p14:creationId xmlns:p14="http://schemas.microsoft.com/office/powerpoint/2010/main" val="2822691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①全体進行役は、自立支援協議会を活用した地域生活支援拠点等の整備及び運用状況の検証・検討を取り上げることを伝え、グループ２つに分けて、３人一組で演習を実施することを伝える。</a:t>
            </a:r>
            <a:endParaRPr lang="en-US" altLang="ja-JP" dirty="0"/>
          </a:p>
          <a:p>
            <a:r>
              <a:rPr lang="ja-JP" altLang="en-US" dirty="0"/>
              <a:t>どのように、どんな順番で行っていくか、大まかな時間設定と併せて受講者に伝える。</a:t>
            </a:r>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7D090586-FAA2-43E8-9A90-70DD01FDD383}" type="slidenum">
              <a:rPr lang="en-US" altLang="ja-JP" smtClean="0"/>
              <a:pPr>
                <a:defRPr/>
              </a:pPr>
              <a:t>4</a:t>
            </a:fld>
            <a:endParaRPr lang="en-US" altLang="ja-JP"/>
          </a:p>
        </p:txBody>
      </p:sp>
    </p:spTree>
    <p:extLst>
      <p:ext uri="{BB962C8B-B14F-4D97-AF65-F5344CB8AC3E}">
        <p14:creationId xmlns:p14="http://schemas.microsoft.com/office/powerpoint/2010/main" val="20554619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97CA2B-E05E-8C32-5F8C-5754A872893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68C04EE-3F93-CDA0-C2F8-397F555C301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1ADA3DA-0653-918D-FC84-9E540E091F1F}"/>
              </a:ext>
            </a:extLst>
          </p:cNvPr>
          <p:cNvSpPr>
            <a:spLocks noGrp="1"/>
          </p:cNvSpPr>
          <p:nvPr>
            <p:ph type="body" idx="1"/>
          </p:nvPr>
        </p:nvSpPr>
        <p:spPr/>
        <p:txBody>
          <a:bodyPr/>
          <a:lstStyle/>
          <a:p>
            <a:r>
              <a:rPr kumimoji="1" lang="ja-JP" altLang="en-US" dirty="0"/>
              <a:t>⑦該当受講者は、地域生活支援拠点等における各機関の相補的な連携体制及びその課題ついて説明する。グループメンバーは、当該受講者が課題としていることについて、アイディアを出し、助言を行う。</a:t>
            </a:r>
            <a:endParaRPr kumimoji="1" lang="en-US" altLang="ja-JP" dirty="0"/>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a:t>⑧該当受講者は、地域生活支援拠点等を推進するために協議会内の専門部会やプロジェクトチームとその課題について説明する。グループメンバーは、当該受講者が課題としていることについて、アイディアを出し、助言を行う。</a:t>
            </a:r>
            <a:endParaRPr kumimoji="1" lang="en-US" altLang="ja-JP" dirty="0"/>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a:t>⑨該当受講者は、地域生活支援拠点等を推進するうえで、行政や関係機関の組織責任者のリーダーシップとその課題について説明する。グループメンバーは、当該受講者が課題としていることについて、アイディアを出し、助言を行う。</a:t>
            </a:r>
            <a:endParaRPr kumimoji="1" lang="en-US" altLang="ja-JP" dirty="0"/>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a:t>⑩該当受講者は、地域生活支援拠点等を推進ための計画（達成目標、戦略、スケジュール等）とその課題について説明する。グループメンバーは、当該受講者が課題としていることについて、アイディアを出し、助言を行う。</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a:t>⑪該当受講者は、地域生活支援拠点等の検証方法とその課題について説明する。グループメンバーは、当該受講者が課題としていることについて、アイディアを出し、助言を行う。</a:t>
            </a:r>
          </a:p>
          <a:p>
            <a:endParaRPr kumimoji="1" lang="ja-JP" altLang="en-US" dirty="0"/>
          </a:p>
        </p:txBody>
      </p:sp>
      <p:sp>
        <p:nvSpPr>
          <p:cNvPr id="4" name="スライド番号プレースホルダー 3">
            <a:extLst>
              <a:ext uri="{FF2B5EF4-FFF2-40B4-BE49-F238E27FC236}">
                <a16:creationId xmlns:a16="http://schemas.microsoft.com/office/drawing/2014/main" id="{3B97047E-EE40-0C6F-95E9-D9281C81BA7A}"/>
              </a:ext>
            </a:extLst>
          </p:cNvPr>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D090586-FAA2-43E8-9A90-70DD01FDD383}" type="slidenum">
              <a:rPr kumimoji="1" lang="en-US" altLang="ja-JP" sz="1200" b="0" i="0" u="none" strike="noStrike" kern="1200" cap="none" spc="0" normalizeH="0" baseline="0" noProof="0" smtClean="0">
                <a:ln>
                  <a:noFill/>
                </a:ln>
                <a:solidFill>
                  <a:srgbClr val="000000"/>
                </a:solidFill>
                <a:effectLst/>
                <a:uLnTx/>
                <a:uFillTx/>
                <a:latin typeface="Arial" charset="0"/>
                <a:ea typeface="ＭＳ Ｐゴシック"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1" lang="en-US" altLang="ja-JP" sz="1200" b="0" i="0" u="none" strike="noStrike" kern="1200" cap="none" spc="0" normalizeH="0" baseline="0" noProof="0">
              <a:ln>
                <a:noFill/>
              </a:ln>
              <a:solidFill>
                <a:srgbClr val="000000"/>
              </a:solidFill>
              <a:effectLst/>
              <a:uLnTx/>
              <a:uFillTx/>
              <a:latin typeface="Arial" charset="0"/>
              <a:ea typeface="ＭＳ Ｐゴシック" pitchFamily="50" charset="-128"/>
              <a:cs typeface="+mn-cs"/>
            </a:endParaRPr>
          </a:p>
        </p:txBody>
      </p:sp>
    </p:spTree>
    <p:extLst>
      <p:ext uri="{BB962C8B-B14F-4D97-AF65-F5344CB8AC3E}">
        <p14:creationId xmlns:p14="http://schemas.microsoft.com/office/powerpoint/2010/main" val="3448656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7D090586-FAA2-43E8-9A90-70DD01FDD383}" type="slidenum">
              <a:rPr lang="en-US" altLang="ja-JP" smtClean="0"/>
              <a:pPr>
                <a:defRPr/>
              </a:pPr>
              <a:t>6</a:t>
            </a:fld>
            <a:endParaRPr lang="en-US" altLang="ja-JP"/>
          </a:p>
        </p:txBody>
      </p:sp>
    </p:spTree>
    <p:extLst>
      <p:ext uri="{BB962C8B-B14F-4D97-AF65-F5344CB8AC3E}">
        <p14:creationId xmlns:p14="http://schemas.microsoft.com/office/powerpoint/2010/main" val="40792261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13701D-62E6-F4AF-8705-91213834E33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C67C4C6-0820-ABFD-9CEA-19B1941E824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7E2E2A9-2671-485B-CC6D-75A83203FA6F}"/>
              </a:ext>
            </a:extLst>
          </p:cNvPr>
          <p:cNvSpPr>
            <a:spLocks noGrp="1"/>
          </p:cNvSpPr>
          <p:nvPr>
            <p:ph type="body" idx="1"/>
          </p:nvPr>
        </p:nvSpPr>
        <p:spPr/>
        <p:txBody>
          <a:bodyPr/>
          <a:lstStyle/>
          <a:p>
            <a:r>
              <a:rPr lang="ja-JP" altLang="en-US" dirty="0"/>
              <a:t>全体進行役は、「障害福祉計画資料」（資料③）を用いて、国の基本指針、成果目標、「地域生活支援拠点等の役割と機能について受講者に説明する。</a:t>
            </a:r>
            <a:endParaRPr lang="en-US" altLang="ja-JP" dirty="0"/>
          </a:p>
        </p:txBody>
      </p:sp>
      <p:sp>
        <p:nvSpPr>
          <p:cNvPr id="4" name="スライド番号プレースホルダー 3">
            <a:extLst>
              <a:ext uri="{FF2B5EF4-FFF2-40B4-BE49-F238E27FC236}">
                <a16:creationId xmlns:a16="http://schemas.microsoft.com/office/drawing/2014/main" id="{E5E22405-A1F5-6187-EBEB-1DFAECA2870C}"/>
              </a:ext>
            </a:extLst>
          </p:cNvPr>
          <p:cNvSpPr>
            <a:spLocks noGrp="1"/>
          </p:cNvSpPr>
          <p:nvPr>
            <p:ph type="sldNum" sz="quarter" idx="5"/>
          </p:nvPr>
        </p:nvSpPr>
        <p:spPr/>
        <p:txBody>
          <a:bodyPr/>
          <a:lstStyle/>
          <a:p>
            <a:pPr>
              <a:defRPr/>
            </a:pPr>
            <a:fld id="{7D090586-FAA2-43E8-9A90-70DD01FDD383}" type="slidenum">
              <a:rPr lang="en-US" altLang="ja-JP" smtClean="0"/>
              <a:pPr>
                <a:defRPr/>
              </a:pPr>
              <a:t>7</a:t>
            </a:fld>
            <a:endParaRPr lang="en-US" altLang="ja-JP"/>
          </a:p>
        </p:txBody>
      </p:sp>
    </p:spTree>
    <p:extLst>
      <p:ext uri="{BB962C8B-B14F-4D97-AF65-F5344CB8AC3E}">
        <p14:creationId xmlns:p14="http://schemas.microsoft.com/office/powerpoint/2010/main" val="17757112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7D090586-FAA2-43E8-9A90-70DD01FDD383}" type="slidenum">
              <a:rPr lang="en-US" altLang="ja-JP" smtClean="0"/>
              <a:pPr>
                <a:defRPr/>
              </a:pPr>
              <a:t>8</a:t>
            </a:fld>
            <a:endParaRPr lang="en-US" altLang="ja-JP"/>
          </a:p>
        </p:txBody>
      </p:sp>
    </p:spTree>
    <p:extLst>
      <p:ext uri="{BB962C8B-B14F-4D97-AF65-F5344CB8AC3E}">
        <p14:creationId xmlns:p14="http://schemas.microsoft.com/office/powerpoint/2010/main" val="14826763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7D090586-FAA2-43E8-9A90-70DD01FDD383}" type="slidenum">
              <a:rPr lang="en-US" altLang="ja-JP" smtClean="0"/>
              <a:pPr>
                <a:defRPr/>
              </a:pPr>
              <a:t>9</a:t>
            </a:fld>
            <a:endParaRPr lang="en-US" altLang="ja-JP"/>
          </a:p>
        </p:txBody>
      </p:sp>
    </p:spTree>
    <p:extLst>
      <p:ext uri="{BB962C8B-B14F-4D97-AF65-F5344CB8AC3E}">
        <p14:creationId xmlns:p14="http://schemas.microsoft.com/office/powerpoint/2010/main" val="14349861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8" name="日付プレースホルダー 7">
            <a:extLst>
              <a:ext uri="{FF2B5EF4-FFF2-40B4-BE49-F238E27FC236}">
                <a16:creationId xmlns:a16="http://schemas.microsoft.com/office/drawing/2014/main" id="{06FFD269-DC1B-4390-8FB3-01626EC65F50}"/>
              </a:ext>
            </a:extLst>
          </p:cNvPr>
          <p:cNvSpPr>
            <a:spLocks noGrp="1"/>
          </p:cNvSpPr>
          <p:nvPr>
            <p:ph type="dt" sz="half" idx="10"/>
          </p:nvPr>
        </p:nvSpPr>
        <p:spPr/>
        <p:txBody>
          <a:bodyPr/>
          <a:lstStyle/>
          <a:p>
            <a:pPr>
              <a:defRPr/>
            </a:pPr>
            <a:endParaRPr lang="en-US" altLang="ja-JP"/>
          </a:p>
        </p:txBody>
      </p:sp>
      <p:sp>
        <p:nvSpPr>
          <p:cNvPr id="9" name="フッター プレースホルダー 8">
            <a:extLst>
              <a:ext uri="{FF2B5EF4-FFF2-40B4-BE49-F238E27FC236}">
                <a16:creationId xmlns:a16="http://schemas.microsoft.com/office/drawing/2014/main" id="{810D3676-FDAD-4593-90F2-79CA9B57C19E}"/>
              </a:ext>
            </a:extLst>
          </p:cNvPr>
          <p:cNvSpPr>
            <a:spLocks noGrp="1"/>
          </p:cNvSpPr>
          <p:nvPr>
            <p:ph type="ftr" sz="quarter" idx="11"/>
          </p:nvPr>
        </p:nvSpPr>
        <p:spPr/>
        <p:txBody>
          <a:bodyPr/>
          <a:lstStyle/>
          <a:p>
            <a:pPr algn="l">
              <a:defRPr/>
            </a:pPr>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0" name="スライド番号プレースホルダー 9">
            <a:extLst>
              <a:ext uri="{FF2B5EF4-FFF2-40B4-BE49-F238E27FC236}">
                <a16:creationId xmlns:a16="http://schemas.microsoft.com/office/drawing/2014/main" id="{BB9E85C0-1282-41D6-8B08-5048413708EB}"/>
              </a:ext>
            </a:extLst>
          </p:cNvPr>
          <p:cNvSpPr>
            <a:spLocks noGrp="1"/>
          </p:cNvSpPr>
          <p:nvPr>
            <p:ph type="sldNum" sz="quarter" idx="12"/>
          </p:nvPr>
        </p:nvSpPr>
        <p:spPr/>
        <p:txBody>
          <a:bodyPr/>
          <a:lstStyle/>
          <a:p>
            <a:pPr>
              <a:defRPr/>
            </a:pPr>
            <a:fld id="{C993D762-CD5B-413A-A315-DE9E2B4EBB0A}" type="slidenum">
              <a:rPr lang="en-US" altLang="ja-JP" smtClean="0"/>
              <a:pPr>
                <a:defRPr/>
              </a:pPr>
              <a:t>‹#›</a:t>
            </a:fld>
            <a:endParaRPr lang="en-US" altLang="ja-JP"/>
          </a:p>
        </p:txBody>
      </p:sp>
    </p:spTree>
    <p:extLst>
      <p:ext uri="{BB962C8B-B14F-4D97-AF65-F5344CB8AC3E}">
        <p14:creationId xmlns:p14="http://schemas.microsoft.com/office/powerpoint/2010/main" val="1973104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a:extLst>
              <a:ext uri="{FF2B5EF4-FFF2-40B4-BE49-F238E27FC236}">
                <a16:creationId xmlns:a16="http://schemas.microsoft.com/office/drawing/2014/main" id="{864942F9-DB46-4FF6-BC04-1AC278799D28}"/>
              </a:ext>
            </a:extLst>
          </p:cNvPr>
          <p:cNvSpPr>
            <a:spLocks noGrp="1"/>
          </p:cNvSpPr>
          <p:nvPr>
            <p:ph type="dt" sz="half" idx="10"/>
          </p:nvPr>
        </p:nvSpPr>
        <p:spPr/>
        <p:txBody>
          <a:bodyPr/>
          <a:lstStyle/>
          <a:p>
            <a:pPr>
              <a:defRPr/>
            </a:pPr>
            <a:endParaRPr lang="en-US" altLang="ja-JP"/>
          </a:p>
        </p:txBody>
      </p:sp>
      <p:sp>
        <p:nvSpPr>
          <p:cNvPr id="8" name="フッター プレースホルダー 7">
            <a:extLst>
              <a:ext uri="{FF2B5EF4-FFF2-40B4-BE49-F238E27FC236}">
                <a16:creationId xmlns:a16="http://schemas.microsoft.com/office/drawing/2014/main" id="{42524EEF-F4D5-4B95-A374-7F099CB66168}"/>
              </a:ext>
            </a:extLst>
          </p:cNvPr>
          <p:cNvSpPr>
            <a:spLocks noGrp="1"/>
          </p:cNvSpPr>
          <p:nvPr>
            <p:ph type="ftr" sz="quarter" idx="11"/>
          </p:nvPr>
        </p:nvSpPr>
        <p:spPr/>
        <p:txBody>
          <a:bodyPr/>
          <a:lstStyle/>
          <a:p>
            <a:pPr algn="l">
              <a:defRPr/>
            </a:pPr>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6AF6C373-10D0-44A6-A74B-32B74F229E82}"/>
              </a:ext>
            </a:extLst>
          </p:cNvPr>
          <p:cNvSpPr>
            <a:spLocks noGrp="1"/>
          </p:cNvSpPr>
          <p:nvPr>
            <p:ph type="sldNum" sz="quarter" idx="12"/>
          </p:nvPr>
        </p:nvSpPr>
        <p:spPr/>
        <p:txBody>
          <a:bodyPr/>
          <a:lstStyle/>
          <a:p>
            <a:pPr>
              <a:defRPr/>
            </a:pPr>
            <a:fld id="{C993D762-CD5B-413A-A315-DE9E2B4EBB0A}" type="slidenum">
              <a:rPr lang="en-US" altLang="ja-JP" smtClean="0"/>
              <a:pPr>
                <a:defRPr/>
              </a:pPr>
              <a:t>‹#›</a:t>
            </a:fld>
            <a:endParaRPr lang="en-US" altLang="ja-JP"/>
          </a:p>
        </p:txBody>
      </p:sp>
    </p:spTree>
    <p:extLst>
      <p:ext uri="{BB962C8B-B14F-4D97-AF65-F5344CB8AC3E}">
        <p14:creationId xmlns:p14="http://schemas.microsoft.com/office/powerpoint/2010/main" val="4039586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a:extLst>
              <a:ext uri="{FF2B5EF4-FFF2-40B4-BE49-F238E27FC236}">
                <a16:creationId xmlns:a16="http://schemas.microsoft.com/office/drawing/2014/main" id="{69F9E8FD-5239-4E39-BB85-DB5BEA4FD1DE}"/>
              </a:ext>
            </a:extLst>
          </p:cNvPr>
          <p:cNvSpPr>
            <a:spLocks noGrp="1"/>
          </p:cNvSpPr>
          <p:nvPr>
            <p:ph type="dt" sz="half" idx="10"/>
          </p:nvPr>
        </p:nvSpPr>
        <p:spPr/>
        <p:txBody>
          <a:bodyPr/>
          <a:lstStyle/>
          <a:p>
            <a:pPr>
              <a:defRPr/>
            </a:pPr>
            <a:endParaRPr lang="en-US" altLang="ja-JP"/>
          </a:p>
        </p:txBody>
      </p:sp>
      <p:sp>
        <p:nvSpPr>
          <p:cNvPr id="8" name="フッター プレースホルダー 7">
            <a:extLst>
              <a:ext uri="{FF2B5EF4-FFF2-40B4-BE49-F238E27FC236}">
                <a16:creationId xmlns:a16="http://schemas.microsoft.com/office/drawing/2014/main" id="{042E9908-9BF3-4072-8C42-C84441044CBA}"/>
              </a:ext>
            </a:extLst>
          </p:cNvPr>
          <p:cNvSpPr>
            <a:spLocks noGrp="1"/>
          </p:cNvSpPr>
          <p:nvPr>
            <p:ph type="ftr" sz="quarter" idx="11"/>
          </p:nvPr>
        </p:nvSpPr>
        <p:spPr/>
        <p:txBody>
          <a:bodyPr/>
          <a:lstStyle/>
          <a:p>
            <a:pPr algn="l">
              <a:defRPr/>
            </a:pPr>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34027133-D95A-4345-841D-774D14C01A05}"/>
              </a:ext>
            </a:extLst>
          </p:cNvPr>
          <p:cNvSpPr>
            <a:spLocks noGrp="1"/>
          </p:cNvSpPr>
          <p:nvPr>
            <p:ph type="sldNum" sz="quarter" idx="12"/>
          </p:nvPr>
        </p:nvSpPr>
        <p:spPr/>
        <p:txBody>
          <a:bodyPr/>
          <a:lstStyle/>
          <a:p>
            <a:pPr>
              <a:defRPr/>
            </a:pPr>
            <a:fld id="{C993D762-CD5B-413A-A315-DE9E2B4EBB0A}" type="slidenum">
              <a:rPr lang="en-US" altLang="ja-JP" smtClean="0"/>
              <a:pPr>
                <a:defRPr/>
              </a:pPr>
              <a:t>‹#›</a:t>
            </a:fld>
            <a:endParaRPr lang="en-US" altLang="ja-JP"/>
          </a:p>
        </p:txBody>
      </p:sp>
    </p:spTree>
    <p:extLst>
      <p:ext uri="{BB962C8B-B14F-4D97-AF65-F5344CB8AC3E}">
        <p14:creationId xmlns:p14="http://schemas.microsoft.com/office/powerpoint/2010/main" val="34130770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日付プレースホルダー 6">
            <a:extLst>
              <a:ext uri="{FF2B5EF4-FFF2-40B4-BE49-F238E27FC236}">
                <a16:creationId xmlns:a16="http://schemas.microsoft.com/office/drawing/2014/main" id="{12CC892A-211F-497A-82E8-54853D83E006}"/>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C63D8360-9234-4389-B3D5-185AD4E8B674}"/>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7779C99D-0619-4184-9715-9AD2252758D5}"/>
              </a:ext>
            </a:extLst>
          </p:cNvPr>
          <p:cNvSpPr>
            <a:spLocks noGrp="1"/>
          </p:cNvSpPr>
          <p:nvPr>
            <p:ph type="sldNum" sz="quarter" idx="12"/>
          </p:nvPr>
        </p:nvSpPr>
        <p:spPr/>
        <p:txBody>
          <a:body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5531932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7AFDBFB6-13C7-4101-8857-891A9B7D27D4}"/>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FD7593B9-F771-4CF2-99D6-8CC147FF60F5}"/>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F567A3FC-5C57-41E8-95C8-A2C1CF6C8F2A}"/>
              </a:ext>
            </a:extLst>
          </p:cNvPr>
          <p:cNvSpPr>
            <a:spLocks noGrp="1"/>
          </p:cNvSpPr>
          <p:nvPr>
            <p:ph type="sldNum" sz="quarter" idx="12"/>
          </p:nvPr>
        </p:nvSpPr>
        <p:spPr/>
        <p:txBody>
          <a:body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31865745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7" name="日付プレースホルダー 6">
            <a:extLst>
              <a:ext uri="{FF2B5EF4-FFF2-40B4-BE49-F238E27FC236}">
                <a16:creationId xmlns:a16="http://schemas.microsoft.com/office/drawing/2014/main" id="{D566876B-BB1A-41D7-BD71-6C1DF9F46C8C}"/>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69BE702B-B668-4A1E-A984-6D4CC82B7A75}"/>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1271562E-5689-4383-B85C-4E159E359B84}"/>
              </a:ext>
            </a:extLst>
          </p:cNvPr>
          <p:cNvSpPr>
            <a:spLocks noGrp="1"/>
          </p:cNvSpPr>
          <p:nvPr>
            <p:ph type="sldNum" sz="quarter" idx="12"/>
          </p:nvPr>
        </p:nvSpPr>
        <p:spPr/>
        <p:txBody>
          <a:body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17242790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628650" y="1825625"/>
            <a:ext cx="386715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825625"/>
            <a:ext cx="386715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日付プレースホルダー 7">
            <a:extLst>
              <a:ext uri="{FF2B5EF4-FFF2-40B4-BE49-F238E27FC236}">
                <a16:creationId xmlns:a16="http://schemas.microsoft.com/office/drawing/2014/main" id="{28D9DECF-4749-44CE-835E-7A5F48270A98}"/>
              </a:ext>
            </a:extLst>
          </p:cNvPr>
          <p:cNvSpPr>
            <a:spLocks noGrp="1"/>
          </p:cNvSpPr>
          <p:nvPr>
            <p:ph type="dt" sz="half" idx="10"/>
          </p:nvPr>
        </p:nvSpPr>
        <p:spPr/>
        <p:txBody>
          <a:bodyPr/>
          <a:lstStyle/>
          <a:p>
            <a:endParaRPr kumimoji="1" lang="ja-JP" altLang="en-US"/>
          </a:p>
        </p:txBody>
      </p:sp>
      <p:sp>
        <p:nvSpPr>
          <p:cNvPr id="9" name="フッター プレースホルダー 8">
            <a:extLst>
              <a:ext uri="{FF2B5EF4-FFF2-40B4-BE49-F238E27FC236}">
                <a16:creationId xmlns:a16="http://schemas.microsoft.com/office/drawing/2014/main" id="{0D0FB839-382D-49F1-8F38-C5C6A05B8339}"/>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0" name="スライド番号プレースホルダー 9">
            <a:extLst>
              <a:ext uri="{FF2B5EF4-FFF2-40B4-BE49-F238E27FC236}">
                <a16:creationId xmlns:a16="http://schemas.microsoft.com/office/drawing/2014/main" id="{A2D4373F-EE52-4028-B5E2-378DBD6FB536}"/>
              </a:ext>
            </a:extLst>
          </p:cNvPr>
          <p:cNvSpPr>
            <a:spLocks noGrp="1"/>
          </p:cNvSpPr>
          <p:nvPr>
            <p:ph type="sldNum" sz="quarter" idx="12"/>
          </p:nvPr>
        </p:nvSpPr>
        <p:spPr/>
        <p:txBody>
          <a:body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31733330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 name="日付プレースホルダー 9">
            <a:extLst>
              <a:ext uri="{FF2B5EF4-FFF2-40B4-BE49-F238E27FC236}">
                <a16:creationId xmlns:a16="http://schemas.microsoft.com/office/drawing/2014/main" id="{492E596E-FE76-499B-BD3A-817DA5A21755}"/>
              </a:ext>
            </a:extLst>
          </p:cNvPr>
          <p:cNvSpPr>
            <a:spLocks noGrp="1"/>
          </p:cNvSpPr>
          <p:nvPr>
            <p:ph type="dt" sz="half" idx="10"/>
          </p:nvPr>
        </p:nvSpPr>
        <p:spPr/>
        <p:txBody>
          <a:bodyPr/>
          <a:lstStyle/>
          <a:p>
            <a:endParaRPr kumimoji="1" lang="ja-JP" altLang="en-US"/>
          </a:p>
        </p:txBody>
      </p:sp>
      <p:sp>
        <p:nvSpPr>
          <p:cNvPr id="11" name="フッター プレースホルダー 10">
            <a:extLst>
              <a:ext uri="{FF2B5EF4-FFF2-40B4-BE49-F238E27FC236}">
                <a16:creationId xmlns:a16="http://schemas.microsoft.com/office/drawing/2014/main" id="{4FD17BE2-9D0F-4DC7-83C6-B9CF7EE095C3}"/>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2" name="スライド番号プレースホルダー 11">
            <a:extLst>
              <a:ext uri="{FF2B5EF4-FFF2-40B4-BE49-F238E27FC236}">
                <a16:creationId xmlns:a16="http://schemas.microsoft.com/office/drawing/2014/main" id="{466E52F4-831C-4125-85E0-CA52067D732B}"/>
              </a:ext>
            </a:extLst>
          </p:cNvPr>
          <p:cNvSpPr>
            <a:spLocks noGrp="1"/>
          </p:cNvSpPr>
          <p:nvPr>
            <p:ph type="sldNum" sz="quarter" idx="12"/>
          </p:nvPr>
        </p:nvSpPr>
        <p:spPr/>
        <p:txBody>
          <a:body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35332679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6" name="日付プレースホルダー 5">
            <a:extLst>
              <a:ext uri="{FF2B5EF4-FFF2-40B4-BE49-F238E27FC236}">
                <a16:creationId xmlns:a16="http://schemas.microsoft.com/office/drawing/2014/main" id="{75F78FDF-456A-4D50-B7E8-C616C6DB49EF}"/>
              </a:ext>
            </a:extLst>
          </p:cNvPr>
          <p:cNvSpPr>
            <a:spLocks noGrp="1"/>
          </p:cNvSpPr>
          <p:nvPr>
            <p:ph type="dt" sz="half" idx="10"/>
          </p:nvPr>
        </p:nvSpPr>
        <p:spPr/>
        <p:txBody>
          <a:bodyPr/>
          <a:lstStyle/>
          <a:p>
            <a:endParaRPr kumimoji="1" lang="ja-JP" altLang="en-US"/>
          </a:p>
        </p:txBody>
      </p:sp>
      <p:sp>
        <p:nvSpPr>
          <p:cNvPr id="7" name="フッター プレースホルダー 6">
            <a:extLst>
              <a:ext uri="{FF2B5EF4-FFF2-40B4-BE49-F238E27FC236}">
                <a16:creationId xmlns:a16="http://schemas.microsoft.com/office/drawing/2014/main" id="{09D612FC-2129-44A0-8BE3-3D40236F543C}"/>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8" name="スライド番号プレースホルダー 7">
            <a:extLst>
              <a:ext uri="{FF2B5EF4-FFF2-40B4-BE49-F238E27FC236}">
                <a16:creationId xmlns:a16="http://schemas.microsoft.com/office/drawing/2014/main" id="{6815405F-5C34-4E98-BFE3-0D93CEC7A1AC}"/>
              </a:ext>
            </a:extLst>
          </p:cNvPr>
          <p:cNvSpPr>
            <a:spLocks noGrp="1"/>
          </p:cNvSpPr>
          <p:nvPr>
            <p:ph type="sldNum" sz="quarter" idx="12"/>
          </p:nvPr>
        </p:nvSpPr>
        <p:spPr/>
        <p:txBody>
          <a:body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39649951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日付プレースホルダー 4">
            <a:extLst>
              <a:ext uri="{FF2B5EF4-FFF2-40B4-BE49-F238E27FC236}">
                <a16:creationId xmlns:a16="http://schemas.microsoft.com/office/drawing/2014/main" id="{1FA755B9-A730-4496-B954-D7750EBF141D}"/>
              </a:ext>
            </a:extLst>
          </p:cNvPr>
          <p:cNvSpPr>
            <a:spLocks noGrp="1"/>
          </p:cNvSpPr>
          <p:nvPr>
            <p:ph type="dt" sz="half" idx="10"/>
          </p:nvPr>
        </p:nvSpPr>
        <p:spPr/>
        <p:txBody>
          <a:bodyPr/>
          <a:lstStyle/>
          <a:p>
            <a:endParaRPr kumimoji="1" lang="ja-JP" altLang="en-US"/>
          </a:p>
        </p:txBody>
      </p:sp>
      <p:sp>
        <p:nvSpPr>
          <p:cNvPr id="6" name="フッター プレースホルダー 5">
            <a:extLst>
              <a:ext uri="{FF2B5EF4-FFF2-40B4-BE49-F238E27FC236}">
                <a16:creationId xmlns:a16="http://schemas.microsoft.com/office/drawing/2014/main" id="{93DD6AB4-A201-4002-81C3-FB5009B3A1FD}"/>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7" name="スライド番号プレースホルダー 6">
            <a:extLst>
              <a:ext uri="{FF2B5EF4-FFF2-40B4-BE49-F238E27FC236}">
                <a16:creationId xmlns:a16="http://schemas.microsoft.com/office/drawing/2014/main" id="{20CDD69A-B569-4158-8B00-23B37A2D0712}"/>
              </a:ext>
            </a:extLst>
          </p:cNvPr>
          <p:cNvSpPr>
            <a:spLocks noGrp="1"/>
          </p:cNvSpPr>
          <p:nvPr>
            <p:ph type="sldNum" sz="quarter" idx="12"/>
          </p:nvPr>
        </p:nvSpPr>
        <p:spPr/>
        <p:txBody>
          <a:body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4002096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8" name="日付プレースホルダー 7">
            <a:extLst>
              <a:ext uri="{FF2B5EF4-FFF2-40B4-BE49-F238E27FC236}">
                <a16:creationId xmlns:a16="http://schemas.microsoft.com/office/drawing/2014/main" id="{21A90DEF-6048-452F-90FD-7FA23F0E2054}"/>
              </a:ext>
            </a:extLst>
          </p:cNvPr>
          <p:cNvSpPr>
            <a:spLocks noGrp="1"/>
          </p:cNvSpPr>
          <p:nvPr>
            <p:ph type="dt" sz="half" idx="10"/>
          </p:nvPr>
        </p:nvSpPr>
        <p:spPr/>
        <p:txBody>
          <a:bodyPr/>
          <a:lstStyle/>
          <a:p>
            <a:endParaRPr kumimoji="1" lang="ja-JP" altLang="en-US"/>
          </a:p>
        </p:txBody>
      </p:sp>
      <p:sp>
        <p:nvSpPr>
          <p:cNvPr id="9" name="フッター プレースホルダー 8">
            <a:extLst>
              <a:ext uri="{FF2B5EF4-FFF2-40B4-BE49-F238E27FC236}">
                <a16:creationId xmlns:a16="http://schemas.microsoft.com/office/drawing/2014/main" id="{A2EE5E39-0BEF-4F99-BBEA-81165545CEB2}"/>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0" name="スライド番号プレースホルダー 9">
            <a:extLst>
              <a:ext uri="{FF2B5EF4-FFF2-40B4-BE49-F238E27FC236}">
                <a16:creationId xmlns:a16="http://schemas.microsoft.com/office/drawing/2014/main" id="{FE3903A4-78BC-4D30-BFD7-E995426CE556}"/>
              </a:ext>
            </a:extLst>
          </p:cNvPr>
          <p:cNvSpPr>
            <a:spLocks noGrp="1"/>
          </p:cNvSpPr>
          <p:nvPr>
            <p:ph type="sldNum" sz="quarter" idx="12"/>
          </p:nvPr>
        </p:nvSpPr>
        <p:spPr/>
        <p:txBody>
          <a:body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3581016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a:extLst>
              <a:ext uri="{FF2B5EF4-FFF2-40B4-BE49-F238E27FC236}">
                <a16:creationId xmlns:a16="http://schemas.microsoft.com/office/drawing/2014/main" id="{EEE8C4DB-76B5-4D80-8AC4-9D47C4792D2D}"/>
              </a:ext>
            </a:extLst>
          </p:cNvPr>
          <p:cNvSpPr>
            <a:spLocks noGrp="1"/>
          </p:cNvSpPr>
          <p:nvPr>
            <p:ph type="dt" sz="half" idx="10"/>
          </p:nvPr>
        </p:nvSpPr>
        <p:spPr/>
        <p:txBody>
          <a:bodyPr/>
          <a:lstStyle/>
          <a:p>
            <a:pPr>
              <a:defRPr/>
            </a:pPr>
            <a:endParaRPr lang="en-US" altLang="ja-JP"/>
          </a:p>
        </p:txBody>
      </p:sp>
      <p:sp>
        <p:nvSpPr>
          <p:cNvPr id="8" name="フッター プレースホルダー 7">
            <a:extLst>
              <a:ext uri="{FF2B5EF4-FFF2-40B4-BE49-F238E27FC236}">
                <a16:creationId xmlns:a16="http://schemas.microsoft.com/office/drawing/2014/main" id="{68FA6411-AD4F-425E-B7AA-8CB3E5E3793A}"/>
              </a:ext>
            </a:extLst>
          </p:cNvPr>
          <p:cNvSpPr>
            <a:spLocks noGrp="1"/>
          </p:cNvSpPr>
          <p:nvPr>
            <p:ph type="ftr" sz="quarter" idx="11"/>
          </p:nvPr>
        </p:nvSpPr>
        <p:spPr/>
        <p:txBody>
          <a:bodyPr/>
          <a:lstStyle/>
          <a:p>
            <a:pPr algn="l">
              <a:defRPr/>
            </a:pPr>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490CB89A-0DCB-4A29-9601-B434658EC087}"/>
              </a:ext>
            </a:extLst>
          </p:cNvPr>
          <p:cNvSpPr>
            <a:spLocks noGrp="1"/>
          </p:cNvSpPr>
          <p:nvPr>
            <p:ph type="sldNum" sz="quarter" idx="12"/>
          </p:nvPr>
        </p:nvSpPr>
        <p:spPr/>
        <p:txBody>
          <a:bodyPr/>
          <a:lstStyle/>
          <a:p>
            <a:pPr>
              <a:defRPr/>
            </a:pPr>
            <a:fld id="{C993D762-CD5B-413A-A315-DE9E2B4EBB0A}" type="slidenum">
              <a:rPr lang="en-US" altLang="ja-JP" smtClean="0"/>
              <a:pPr>
                <a:defRPr/>
              </a:pPr>
              <a:t>‹#›</a:t>
            </a:fld>
            <a:endParaRPr lang="en-US" altLang="ja-JP"/>
          </a:p>
        </p:txBody>
      </p:sp>
    </p:spTree>
    <p:extLst>
      <p:ext uri="{BB962C8B-B14F-4D97-AF65-F5344CB8AC3E}">
        <p14:creationId xmlns:p14="http://schemas.microsoft.com/office/powerpoint/2010/main" val="7147041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8" name="日付プレースホルダー 7">
            <a:extLst>
              <a:ext uri="{FF2B5EF4-FFF2-40B4-BE49-F238E27FC236}">
                <a16:creationId xmlns:a16="http://schemas.microsoft.com/office/drawing/2014/main" id="{E9C27005-B650-4A75-A8A9-97FA602BADAD}"/>
              </a:ext>
            </a:extLst>
          </p:cNvPr>
          <p:cNvSpPr>
            <a:spLocks noGrp="1"/>
          </p:cNvSpPr>
          <p:nvPr>
            <p:ph type="dt" sz="half" idx="10"/>
          </p:nvPr>
        </p:nvSpPr>
        <p:spPr/>
        <p:txBody>
          <a:bodyPr/>
          <a:lstStyle/>
          <a:p>
            <a:endParaRPr kumimoji="1" lang="ja-JP" altLang="en-US"/>
          </a:p>
        </p:txBody>
      </p:sp>
      <p:sp>
        <p:nvSpPr>
          <p:cNvPr id="9" name="フッター プレースホルダー 8">
            <a:extLst>
              <a:ext uri="{FF2B5EF4-FFF2-40B4-BE49-F238E27FC236}">
                <a16:creationId xmlns:a16="http://schemas.microsoft.com/office/drawing/2014/main" id="{03B26171-AC01-425E-9657-8615196462E1}"/>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0" name="スライド番号プレースホルダー 9">
            <a:extLst>
              <a:ext uri="{FF2B5EF4-FFF2-40B4-BE49-F238E27FC236}">
                <a16:creationId xmlns:a16="http://schemas.microsoft.com/office/drawing/2014/main" id="{DD62C780-5963-43DF-B2A7-06ADCA117B00}"/>
              </a:ext>
            </a:extLst>
          </p:cNvPr>
          <p:cNvSpPr>
            <a:spLocks noGrp="1"/>
          </p:cNvSpPr>
          <p:nvPr>
            <p:ph type="sldNum" sz="quarter" idx="12"/>
          </p:nvPr>
        </p:nvSpPr>
        <p:spPr/>
        <p:txBody>
          <a:body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29391862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6E8B70A1-D9D6-4762-99F8-143A78DBF320}"/>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22D9A717-4624-4697-AB8E-51EA1D6F7051}"/>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C5EE46C5-2106-465E-B5DF-F1015005A5CE}"/>
              </a:ext>
            </a:extLst>
          </p:cNvPr>
          <p:cNvSpPr>
            <a:spLocks noGrp="1"/>
          </p:cNvSpPr>
          <p:nvPr>
            <p:ph type="sldNum" sz="quarter" idx="12"/>
          </p:nvPr>
        </p:nvSpPr>
        <p:spPr/>
        <p:txBody>
          <a:body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27972761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628650" y="365125"/>
            <a:ext cx="57626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43EF09AF-5EAD-40FD-85F0-244F78158A3C}"/>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4D502944-4490-45BF-B0C5-2A29497E71B5}"/>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E4AB3165-5925-4984-9D80-3735B112D3F3}"/>
              </a:ext>
            </a:extLst>
          </p:cNvPr>
          <p:cNvSpPr>
            <a:spLocks noGrp="1"/>
          </p:cNvSpPr>
          <p:nvPr>
            <p:ph type="sldNum" sz="quarter" idx="12"/>
          </p:nvPr>
        </p:nvSpPr>
        <p:spPr/>
        <p:txBody>
          <a:body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2486590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日付プレースホルダー 6">
            <a:extLst>
              <a:ext uri="{FF2B5EF4-FFF2-40B4-BE49-F238E27FC236}">
                <a16:creationId xmlns:a16="http://schemas.microsoft.com/office/drawing/2014/main" id="{482B0DA2-2479-48AA-A7D2-68151650D315}"/>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15655CAD-F704-4A89-8C15-82A268ED5581}"/>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67BB826B-BB72-4D03-BEA9-D0D2CAF4228A}"/>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18109475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7401CC63-B999-412F-B79B-8148EE08136E}"/>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BDB91926-2596-4731-A280-38DA2B9AE496}"/>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15B15176-7FB3-4069-A524-89FF3553C142}"/>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10943163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7" name="日付プレースホルダー 6">
            <a:extLst>
              <a:ext uri="{FF2B5EF4-FFF2-40B4-BE49-F238E27FC236}">
                <a16:creationId xmlns:a16="http://schemas.microsoft.com/office/drawing/2014/main" id="{BE17C6A5-A9C9-4F8C-B00C-356A4D07D026}"/>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CFD2A844-3988-4479-A02E-6A686FB3262E}"/>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D34B8F48-5C80-4185-8A70-3DBFD567ADBC}"/>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12320425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628650" y="1825625"/>
            <a:ext cx="386715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825625"/>
            <a:ext cx="386715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日付プレースホルダー 7">
            <a:extLst>
              <a:ext uri="{FF2B5EF4-FFF2-40B4-BE49-F238E27FC236}">
                <a16:creationId xmlns:a16="http://schemas.microsoft.com/office/drawing/2014/main" id="{480E1770-0499-4BC8-8C09-9F9A4FF7A415}"/>
              </a:ext>
            </a:extLst>
          </p:cNvPr>
          <p:cNvSpPr>
            <a:spLocks noGrp="1"/>
          </p:cNvSpPr>
          <p:nvPr>
            <p:ph type="dt" sz="half" idx="10"/>
          </p:nvPr>
        </p:nvSpPr>
        <p:spPr/>
        <p:txBody>
          <a:bodyPr/>
          <a:lstStyle/>
          <a:p>
            <a:endParaRPr kumimoji="1" lang="ja-JP" altLang="en-US"/>
          </a:p>
        </p:txBody>
      </p:sp>
      <p:sp>
        <p:nvSpPr>
          <p:cNvPr id="9" name="フッター プレースホルダー 8">
            <a:extLst>
              <a:ext uri="{FF2B5EF4-FFF2-40B4-BE49-F238E27FC236}">
                <a16:creationId xmlns:a16="http://schemas.microsoft.com/office/drawing/2014/main" id="{813B44FC-2163-4B39-BD3A-3260B3D3F2E6}"/>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0" name="スライド番号プレースホルダー 9">
            <a:extLst>
              <a:ext uri="{FF2B5EF4-FFF2-40B4-BE49-F238E27FC236}">
                <a16:creationId xmlns:a16="http://schemas.microsoft.com/office/drawing/2014/main" id="{77C2EF70-EBE3-421A-88AC-DD4B41FA5E08}"/>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4426391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 name="日付プレースホルダー 9">
            <a:extLst>
              <a:ext uri="{FF2B5EF4-FFF2-40B4-BE49-F238E27FC236}">
                <a16:creationId xmlns:a16="http://schemas.microsoft.com/office/drawing/2014/main" id="{41052524-40D8-47BA-8C2C-137DD985CE94}"/>
              </a:ext>
            </a:extLst>
          </p:cNvPr>
          <p:cNvSpPr>
            <a:spLocks noGrp="1"/>
          </p:cNvSpPr>
          <p:nvPr>
            <p:ph type="dt" sz="half" idx="10"/>
          </p:nvPr>
        </p:nvSpPr>
        <p:spPr/>
        <p:txBody>
          <a:bodyPr/>
          <a:lstStyle/>
          <a:p>
            <a:endParaRPr kumimoji="1" lang="ja-JP" altLang="en-US"/>
          </a:p>
        </p:txBody>
      </p:sp>
      <p:sp>
        <p:nvSpPr>
          <p:cNvPr id="11" name="フッター プレースホルダー 10">
            <a:extLst>
              <a:ext uri="{FF2B5EF4-FFF2-40B4-BE49-F238E27FC236}">
                <a16:creationId xmlns:a16="http://schemas.microsoft.com/office/drawing/2014/main" id="{925EB7A6-6A43-4E6D-80CE-1D6A2C937C3D}"/>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2" name="スライド番号プレースホルダー 11">
            <a:extLst>
              <a:ext uri="{FF2B5EF4-FFF2-40B4-BE49-F238E27FC236}">
                <a16:creationId xmlns:a16="http://schemas.microsoft.com/office/drawing/2014/main" id="{F246EC19-A259-4381-9239-E8154B06D1C5}"/>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35379325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6" name="日付プレースホルダー 5">
            <a:extLst>
              <a:ext uri="{FF2B5EF4-FFF2-40B4-BE49-F238E27FC236}">
                <a16:creationId xmlns:a16="http://schemas.microsoft.com/office/drawing/2014/main" id="{F267FEB1-DAB3-4953-91C1-1C8B25517854}"/>
              </a:ext>
            </a:extLst>
          </p:cNvPr>
          <p:cNvSpPr>
            <a:spLocks noGrp="1"/>
          </p:cNvSpPr>
          <p:nvPr>
            <p:ph type="dt" sz="half" idx="10"/>
          </p:nvPr>
        </p:nvSpPr>
        <p:spPr/>
        <p:txBody>
          <a:bodyPr/>
          <a:lstStyle/>
          <a:p>
            <a:endParaRPr kumimoji="1" lang="ja-JP" altLang="en-US"/>
          </a:p>
        </p:txBody>
      </p:sp>
      <p:sp>
        <p:nvSpPr>
          <p:cNvPr id="7" name="フッター プレースホルダー 6">
            <a:extLst>
              <a:ext uri="{FF2B5EF4-FFF2-40B4-BE49-F238E27FC236}">
                <a16:creationId xmlns:a16="http://schemas.microsoft.com/office/drawing/2014/main" id="{84BA8999-01E1-4E84-BA56-83D2C06EC70C}"/>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8" name="スライド番号プレースホルダー 7">
            <a:extLst>
              <a:ext uri="{FF2B5EF4-FFF2-40B4-BE49-F238E27FC236}">
                <a16:creationId xmlns:a16="http://schemas.microsoft.com/office/drawing/2014/main" id="{7DCC8EA9-1842-4596-97AF-7D64C8893658}"/>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20284069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日付プレースホルダー 4">
            <a:extLst>
              <a:ext uri="{FF2B5EF4-FFF2-40B4-BE49-F238E27FC236}">
                <a16:creationId xmlns:a16="http://schemas.microsoft.com/office/drawing/2014/main" id="{85339C59-2F7D-4127-AC04-0F7A2498B486}"/>
              </a:ext>
            </a:extLst>
          </p:cNvPr>
          <p:cNvSpPr>
            <a:spLocks noGrp="1"/>
          </p:cNvSpPr>
          <p:nvPr>
            <p:ph type="dt" sz="half" idx="10"/>
          </p:nvPr>
        </p:nvSpPr>
        <p:spPr/>
        <p:txBody>
          <a:bodyPr/>
          <a:lstStyle/>
          <a:p>
            <a:endParaRPr kumimoji="1" lang="ja-JP" altLang="en-US"/>
          </a:p>
        </p:txBody>
      </p:sp>
      <p:sp>
        <p:nvSpPr>
          <p:cNvPr id="6" name="フッター プレースホルダー 5">
            <a:extLst>
              <a:ext uri="{FF2B5EF4-FFF2-40B4-BE49-F238E27FC236}">
                <a16:creationId xmlns:a16="http://schemas.microsoft.com/office/drawing/2014/main" id="{3F4612F7-FFF1-4464-80B4-40BC192E955F}"/>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7" name="スライド番号プレースホルダー 6">
            <a:extLst>
              <a:ext uri="{FF2B5EF4-FFF2-40B4-BE49-F238E27FC236}">
                <a16:creationId xmlns:a16="http://schemas.microsoft.com/office/drawing/2014/main" id="{5432E4BB-0382-4CDD-9D92-E8BCE31578C9}"/>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2581943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7" name="日付プレースホルダー 6">
            <a:extLst>
              <a:ext uri="{FF2B5EF4-FFF2-40B4-BE49-F238E27FC236}">
                <a16:creationId xmlns:a16="http://schemas.microsoft.com/office/drawing/2014/main" id="{E362E43A-942C-46A9-8BEE-63B92F9167EB}"/>
              </a:ext>
            </a:extLst>
          </p:cNvPr>
          <p:cNvSpPr>
            <a:spLocks noGrp="1"/>
          </p:cNvSpPr>
          <p:nvPr>
            <p:ph type="dt" sz="half" idx="10"/>
          </p:nvPr>
        </p:nvSpPr>
        <p:spPr/>
        <p:txBody>
          <a:bodyPr/>
          <a:lstStyle/>
          <a:p>
            <a:pPr>
              <a:defRPr/>
            </a:pPr>
            <a:endParaRPr lang="en-US" altLang="ja-JP"/>
          </a:p>
        </p:txBody>
      </p:sp>
      <p:sp>
        <p:nvSpPr>
          <p:cNvPr id="8" name="フッター プレースホルダー 7">
            <a:extLst>
              <a:ext uri="{FF2B5EF4-FFF2-40B4-BE49-F238E27FC236}">
                <a16:creationId xmlns:a16="http://schemas.microsoft.com/office/drawing/2014/main" id="{502FEA76-CB90-4B05-A1B4-DD275FB47584}"/>
              </a:ext>
            </a:extLst>
          </p:cNvPr>
          <p:cNvSpPr>
            <a:spLocks noGrp="1"/>
          </p:cNvSpPr>
          <p:nvPr>
            <p:ph type="ftr" sz="quarter" idx="11"/>
          </p:nvPr>
        </p:nvSpPr>
        <p:spPr/>
        <p:txBody>
          <a:bodyPr/>
          <a:lstStyle/>
          <a:p>
            <a:pPr algn="l">
              <a:defRPr/>
            </a:pPr>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C0DDD0DC-3E30-4E09-953B-365ECE1CCBE9}"/>
              </a:ext>
            </a:extLst>
          </p:cNvPr>
          <p:cNvSpPr>
            <a:spLocks noGrp="1"/>
          </p:cNvSpPr>
          <p:nvPr>
            <p:ph type="sldNum" sz="quarter" idx="12"/>
          </p:nvPr>
        </p:nvSpPr>
        <p:spPr/>
        <p:txBody>
          <a:bodyPr/>
          <a:lstStyle/>
          <a:p>
            <a:pPr>
              <a:defRPr/>
            </a:pPr>
            <a:fld id="{C993D762-CD5B-413A-A315-DE9E2B4EBB0A}" type="slidenum">
              <a:rPr lang="en-US" altLang="ja-JP" smtClean="0"/>
              <a:pPr>
                <a:defRPr/>
              </a:pPr>
              <a:t>‹#›</a:t>
            </a:fld>
            <a:endParaRPr lang="en-US" altLang="ja-JP"/>
          </a:p>
        </p:txBody>
      </p:sp>
    </p:spTree>
    <p:extLst>
      <p:ext uri="{BB962C8B-B14F-4D97-AF65-F5344CB8AC3E}">
        <p14:creationId xmlns:p14="http://schemas.microsoft.com/office/powerpoint/2010/main" val="891385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8" name="日付プレースホルダー 7">
            <a:extLst>
              <a:ext uri="{FF2B5EF4-FFF2-40B4-BE49-F238E27FC236}">
                <a16:creationId xmlns:a16="http://schemas.microsoft.com/office/drawing/2014/main" id="{E9986A99-48A0-49EE-92B7-A404BADDD83F}"/>
              </a:ext>
            </a:extLst>
          </p:cNvPr>
          <p:cNvSpPr>
            <a:spLocks noGrp="1"/>
          </p:cNvSpPr>
          <p:nvPr>
            <p:ph type="dt" sz="half" idx="10"/>
          </p:nvPr>
        </p:nvSpPr>
        <p:spPr/>
        <p:txBody>
          <a:bodyPr/>
          <a:lstStyle/>
          <a:p>
            <a:endParaRPr kumimoji="1" lang="ja-JP" altLang="en-US"/>
          </a:p>
        </p:txBody>
      </p:sp>
      <p:sp>
        <p:nvSpPr>
          <p:cNvPr id="9" name="フッター プレースホルダー 8">
            <a:extLst>
              <a:ext uri="{FF2B5EF4-FFF2-40B4-BE49-F238E27FC236}">
                <a16:creationId xmlns:a16="http://schemas.microsoft.com/office/drawing/2014/main" id="{DBD84D4E-1165-4BC1-95D5-EC84D97FAD9E}"/>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0" name="スライド番号プレースホルダー 9">
            <a:extLst>
              <a:ext uri="{FF2B5EF4-FFF2-40B4-BE49-F238E27FC236}">
                <a16:creationId xmlns:a16="http://schemas.microsoft.com/office/drawing/2014/main" id="{B02B289D-9AC0-4E2E-A35B-E6DAB64CE7CD}"/>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16444682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8" name="日付プレースホルダー 7">
            <a:extLst>
              <a:ext uri="{FF2B5EF4-FFF2-40B4-BE49-F238E27FC236}">
                <a16:creationId xmlns:a16="http://schemas.microsoft.com/office/drawing/2014/main" id="{E8C14C8F-69D8-4EB6-BEEE-93F637C07BD9}"/>
              </a:ext>
            </a:extLst>
          </p:cNvPr>
          <p:cNvSpPr>
            <a:spLocks noGrp="1"/>
          </p:cNvSpPr>
          <p:nvPr>
            <p:ph type="dt" sz="half" idx="10"/>
          </p:nvPr>
        </p:nvSpPr>
        <p:spPr/>
        <p:txBody>
          <a:bodyPr/>
          <a:lstStyle/>
          <a:p>
            <a:endParaRPr kumimoji="1" lang="ja-JP" altLang="en-US"/>
          </a:p>
        </p:txBody>
      </p:sp>
      <p:sp>
        <p:nvSpPr>
          <p:cNvPr id="9" name="フッター プレースホルダー 8">
            <a:extLst>
              <a:ext uri="{FF2B5EF4-FFF2-40B4-BE49-F238E27FC236}">
                <a16:creationId xmlns:a16="http://schemas.microsoft.com/office/drawing/2014/main" id="{B39C5843-93B0-4B51-BAA2-19806BCC8D20}"/>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0" name="スライド番号プレースホルダー 9">
            <a:extLst>
              <a:ext uri="{FF2B5EF4-FFF2-40B4-BE49-F238E27FC236}">
                <a16:creationId xmlns:a16="http://schemas.microsoft.com/office/drawing/2014/main" id="{46A805A1-392D-442E-8389-43B9380FE163}"/>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4516057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02BFD476-C595-4220-92D1-C0AFA811DD22}"/>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FCE13B65-5E90-4FBE-829C-122E14CFFF00}"/>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6F4C21AF-FA5C-486E-95D2-1A559E6D8677}"/>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16396284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628650" y="365125"/>
            <a:ext cx="57626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712D33B8-24E9-44A8-B612-327725A313E3}"/>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3097E5E7-EB2C-4F15-98E3-87D8250C76DD}"/>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459D670C-1AE3-4BCC-911B-3B050FAF556F}"/>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22966835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6" name="日付プレースホルダー 5">
            <a:extLst>
              <a:ext uri="{FF2B5EF4-FFF2-40B4-BE49-F238E27FC236}">
                <a16:creationId xmlns:a16="http://schemas.microsoft.com/office/drawing/2014/main" id="{D4280FC4-0FE8-42FB-A21C-1965C9F0390C}"/>
              </a:ext>
            </a:extLst>
          </p:cNvPr>
          <p:cNvSpPr>
            <a:spLocks noGrp="1"/>
          </p:cNvSpPr>
          <p:nvPr>
            <p:ph type="dt" sz="half" idx="10"/>
          </p:nvPr>
        </p:nvSpPr>
        <p:spPr/>
        <p:txBody>
          <a:bodyPr/>
          <a:lstStyle/>
          <a:p>
            <a:endParaRPr kumimoji="1" lang="ja-JP" altLang="en-US"/>
          </a:p>
        </p:txBody>
      </p:sp>
      <p:sp>
        <p:nvSpPr>
          <p:cNvPr id="7" name="フッター プレースホルダー 6">
            <a:extLst>
              <a:ext uri="{FF2B5EF4-FFF2-40B4-BE49-F238E27FC236}">
                <a16:creationId xmlns:a16="http://schemas.microsoft.com/office/drawing/2014/main" id="{069CF971-1C44-47EF-9512-636B2E554B63}"/>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8" name="スライド番号プレースホルダー 7">
            <a:extLst>
              <a:ext uri="{FF2B5EF4-FFF2-40B4-BE49-F238E27FC236}">
                <a16:creationId xmlns:a16="http://schemas.microsoft.com/office/drawing/2014/main" id="{E4F1C7F4-731D-484B-B2BE-B7DD635AF129}"/>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4293609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日付プレースホルダー 7">
            <a:extLst>
              <a:ext uri="{FF2B5EF4-FFF2-40B4-BE49-F238E27FC236}">
                <a16:creationId xmlns:a16="http://schemas.microsoft.com/office/drawing/2014/main" id="{53D45C6D-ABED-4E72-9E80-C6CDE843CC2C}"/>
              </a:ext>
            </a:extLst>
          </p:cNvPr>
          <p:cNvSpPr>
            <a:spLocks noGrp="1"/>
          </p:cNvSpPr>
          <p:nvPr>
            <p:ph type="dt" sz="half" idx="10"/>
          </p:nvPr>
        </p:nvSpPr>
        <p:spPr/>
        <p:txBody>
          <a:bodyPr/>
          <a:lstStyle/>
          <a:p>
            <a:pPr>
              <a:defRPr/>
            </a:pPr>
            <a:endParaRPr lang="en-US" altLang="ja-JP"/>
          </a:p>
        </p:txBody>
      </p:sp>
      <p:sp>
        <p:nvSpPr>
          <p:cNvPr id="9" name="フッター プレースホルダー 8">
            <a:extLst>
              <a:ext uri="{FF2B5EF4-FFF2-40B4-BE49-F238E27FC236}">
                <a16:creationId xmlns:a16="http://schemas.microsoft.com/office/drawing/2014/main" id="{7625F501-9AFB-4BC3-B1E5-3CAF6D0171C3}"/>
              </a:ext>
            </a:extLst>
          </p:cNvPr>
          <p:cNvSpPr>
            <a:spLocks noGrp="1"/>
          </p:cNvSpPr>
          <p:nvPr>
            <p:ph type="ftr" sz="quarter" idx="11"/>
          </p:nvPr>
        </p:nvSpPr>
        <p:spPr/>
        <p:txBody>
          <a:bodyPr/>
          <a:lstStyle/>
          <a:p>
            <a:pPr algn="l">
              <a:defRPr/>
            </a:pPr>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0" name="スライド番号プレースホルダー 9">
            <a:extLst>
              <a:ext uri="{FF2B5EF4-FFF2-40B4-BE49-F238E27FC236}">
                <a16:creationId xmlns:a16="http://schemas.microsoft.com/office/drawing/2014/main" id="{6541A64E-51E7-449C-86F3-9282759DAC49}"/>
              </a:ext>
            </a:extLst>
          </p:cNvPr>
          <p:cNvSpPr>
            <a:spLocks noGrp="1"/>
          </p:cNvSpPr>
          <p:nvPr>
            <p:ph type="sldNum" sz="quarter" idx="12"/>
          </p:nvPr>
        </p:nvSpPr>
        <p:spPr/>
        <p:txBody>
          <a:bodyPr/>
          <a:lstStyle/>
          <a:p>
            <a:pPr>
              <a:defRPr/>
            </a:pPr>
            <a:fld id="{C993D762-CD5B-413A-A315-DE9E2B4EBB0A}" type="slidenum">
              <a:rPr lang="en-US" altLang="ja-JP" smtClean="0"/>
              <a:pPr>
                <a:defRPr/>
              </a:pPr>
              <a:t>‹#›</a:t>
            </a:fld>
            <a:endParaRPr lang="en-US" altLang="ja-JP"/>
          </a:p>
        </p:txBody>
      </p:sp>
    </p:spTree>
    <p:extLst>
      <p:ext uri="{BB962C8B-B14F-4D97-AF65-F5344CB8AC3E}">
        <p14:creationId xmlns:p14="http://schemas.microsoft.com/office/powerpoint/2010/main" val="3185470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 name="日付プレースホルダー 9">
            <a:extLst>
              <a:ext uri="{FF2B5EF4-FFF2-40B4-BE49-F238E27FC236}">
                <a16:creationId xmlns:a16="http://schemas.microsoft.com/office/drawing/2014/main" id="{CA2C1C82-B83A-49F5-B981-40B4254E6543}"/>
              </a:ext>
            </a:extLst>
          </p:cNvPr>
          <p:cNvSpPr>
            <a:spLocks noGrp="1"/>
          </p:cNvSpPr>
          <p:nvPr>
            <p:ph type="dt" sz="half" idx="10"/>
          </p:nvPr>
        </p:nvSpPr>
        <p:spPr/>
        <p:txBody>
          <a:bodyPr/>
          <a:lstStyle/>
          <a:p>
            <a:pPr>
              <a:defRPr/>
            </a:pPr>
            <a:endParaRPr lang="en-US" altLang="ja-JP"/>
          </a:p>
        </p:txBody>
      </p:sp>
      <p:sp>
        <p:nvSpPr>
          <p:cNvPr id="11" name="フッター プレースホルダー 10">
            <a:extLst>
              <a:ext uri="{FF2B5EF4-FFF2-40B4-BE49-F238E27FC236}">
                <a16:creationId xmlns:a16="http://schemas.microsoft.com/office/drawing/2014/main" id="{7F03773B-26B1-4379-B659-B592225D1C28}"/>
              </a:ext>
            </a:extLst>
          </p:cNvPr>
          <p:cNvSpPr>
            <a:spLocks noGrp="1"/>
          </p:cNvSpPr>
          <p:nvPr>
            <p:ph type="ftr" sz="quarter" idx="11"/>
          </p:nvPr>
        </p:nvSpPr>
        <p:spPr/>
        <p:txBody>
          <a:bodyPr/>
          <a:lstStyle/>
          <a:p>
            <a:pPr algn="l">
              <a:defRPr/>
            </a:pPr>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2" name="スライド番号プレースホルダー 11">
            <a:extLst>
              <a:ext uri="{FF2B5EF4-FFF2-40B4-BE49-F238E27FC236}">
                <a16:creationId xmlns:a16="http://schemas.microsoft.com/office/drawing/2014/main" id="{197E3AD2-060B-4666-8899-A0050A7BAA4D}"/>
              </a:ext>
            </a:extLst>
          </p:cNvPr>
          <p:cNvSpPr>
            <a:spLocks noGrp="1"/>
          </p:cNvSpPr>
          <p:nvPr>
            <p:ph type="sldNum" sz="quarter" idx="12"/>
          </p:nvPr>
        </p:nvSpPr>
        <p:spPr/>
        <p:txBody>
          <a:bodyPr/>
          <a:lstStyle/>
          <a:p>
            <a:pPr>
              <a:defRPr/>
            </a:pPr>
            <a:fld id="{C993D762-CD5B-413A-A315-DE9E2B4EBB0A}" type="slidenum">
              <a:rPr lang="en-US" altLang="ja-JP" smtClean="0"/>
              <a:pPr>
                <a:defRPr/>
              </a:pPr>
              <a:t>‹#›</a:t>
            </a:fld>
            <a:endParaRPr lang="en-US" altLang="ja-JP"/>
          </a:p>
        </p:txBody>
      </p:sp>
    </p:spTree>
    <p:extLst>
      <p:ext uri="{BB962C8B-B14F-4D97-AF65-F5344CB8AC3E}">
        <p14:creationId xmlns:p14="http://schemas.microsoft.com/office/powerpoint/2010/main" val="785974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6" name="日付プレースホルダー 5">
            <a:extLst>
              <a:ext uri="{FF2B5EF4-FFF2-40B4-BE49-F238E27FC236}">
                <a16:creationId xmlns:a16="http://schemas.microsoft.com/office/drawing/2014/main" id="{D0FBBBA8-7CB9-41C5-BD37-9EC1F919FE51}"/>
              </a:ext>
            </a:extLst>
          </p:cNvPr>
          <p:cNvSpPr>
            <a:spLocks noGrp="1"/>
          </p:cNvSpPr>
          <p:nvPr>
            <p:ph type="dt" sz="half" idx="10"/>
          </p:nvPr>
        </p:nvSpPr>
        <p:spPr/>
        <p:txBody>
          <a:bodyPr/>
          <a:lstStyle/>
          <a:p>
            <a:pPr>
              <a:defRPr/>
            </a:pPr>
            <a:endParaRPr lang="en-US" altLang="ja-JP"/>
          </a:p>
        </p:txBody>
      </p:sp>
      <p:sp>
        <p:nvSpPr>
          <p:cNvPr id="7" name="フッター プレースホルダー 6">
            <a:extLst>
              <a:ext uri="{FF2B5EF4-FFF2-40B4-BE49-F238E27FC236}">
                <a16:creationId xmlns:a16="http://schemas.microsoft.com/office/drawing/2014/main" id="{4DDC2A1B-999C-49C1-AF30-EE917DDE99D4}"/>
              </a:ext>
            </a:extLst>
          </p:cNvPr>
          <p:cNvSpPr>
            <a:spLocks noGrp="1"/>
          </p:cNvSpPr>
          <p:nvPr>
            <p:ph type="ftr" sz="quarter" idx="11"/>
          </p:nvPr>
        </p:nvSpPr>
        <p:spPr/>
        <p:txBody>
          <a:bodyPr/>
          <a:lstStyle/>
          <a:p>
            <a:pPr algn="l">
              <a:defRPr/>
            </a:pPr>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8" name="スライド番号プレースホルダー 7">
            <a:extLst>
              <a:ext uri="{FF2B5EF4-FFF2-40B4-BE49-F238E27FC236}">
                <a16:creationId xmlns:a16="http://schemas.microsoft.com/office/drawing/2014/main" id="{7AA5409F-A1D3-432F-9305-E3B37668671F}"/>
              </a:ext>
            </a:extLst>
          </p:cNvPr>
          <p:cNvSpPr>
            <a:spLocks noGrp="1"/>
          </p:cNvSpPr>
          <p:nvPr>
            <p:ph type="sldNum" sz="quarter" idx="12"/>
          </p:nvPr>
        </p:nvSpPr>
        <p:spPr/>
        <p:txBody>
          <a:bodyPr/>
          <a:lstStyle/>
          <a:p>
            <a:pPr>
              <a:defRPr/>
            </a:pPr>
            <a:fld id="{C993D762-CD5B-413A-A315-DE9E2B4EBB0A}" type="slidenum">
              <a:rPr lang="en-US" altLang="ja-JP" smtClean="0"/>
              <a:pPr>
                <a:defRPr/>
              </a:pPr>
              <a:t>‹#›</a:t>
            </a:fld>
            <a:endParaRPr lang="en-US" altLang="ja-JP"/>
          </a:p>
        </p:txBody>
      </p:sp>
    </p:spTree>
    <p:extLst>
      <p:ext uri="{BB962C8B-B14F-4D97-AF65-F5344CB8AC3E}">
        <p14:creationId xmlns:p14="http://schemas.microsoft.com/office/powerpoint/2010/main" val="320070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日付プレースホルダー 4">
            <a:extLst>
              <a:ext uri="{FF2B5EF4-FFF2-40B4-BE49-F238E27FC236}">
                <a16:creationId xmlns:a16="http://schemas.microsoft.com/office/drawing/2014/main" id="{3599F8F5-45CE-4643-81EC-E991040A85BF}"/>
              </a:ext>
            </a:extLst>
          </p:cNvPr>
          <p:cNvSpPr>
            <a:spLocks noGrp="1"/>
          </p:cNvSpPr>
          <p:nvPr>
            <p:ph type="dt" sz="half" idx="10"/>
          </p:nvPr>
        </p:nvSpPr>
        <p:spPr/>
        <p:txBody>
          <a:bodyPr/>
          <a:lstStyle/>
          <a:p>
            <a:pPr>
              <a:defRPr/>
            </a:pPr>
            <a:endParaRPr lang="en-US" altLang="ja-JP"/>
          </a:p>
        </p:txBody>
      </p:sp>
      <p:sp>
        <p:nvSpPr>
          <p:cNvPr id="6" name="フッター プレースホルダー 5">
            <a:extLst>
              <a:ext uri="{FF2B5EF4-FFF2-40B4-BE49-F238E27FC236}">
                <a16:creationId xmlns:a16="http://schemas.microsoft.com/office/drawing/2014/main" id="{02A35077-C9ED-4B90-817B-9ACF824EA208}"/>
              </a:ext>
            </a:extLst>
          </p:cNvPr>
          <p:cNvSpPr>
            <a:spLocks noGrp="1"/>
          </p:cNvSpPr>
          <p:nvPr>
            <p:ph type="ftr" sz="quarter" idx="11"/>
          </p:nvPr>
        </p:nvSpPr>
        <p:spPr/>
        <p:txBody>
          <a:bodyPr/>
          <a:lstStyle/>
          <a:p>
            <a:pPr algn="l">
              <a:defRPr/>
            </a:pPr>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7" name="スライド番号プレースホルダー 6">
            <a:extLst>
              <a:ext uri="{FF2B5EF4-FFF2-40B4-BE49-F238E27FC236}">
                <a16:creationId xmlns:a16="http://schemas.microsoft.com/office/drawing/2014/main" id="{B1C77F29-035E-4B89-8A58-79D0B60C77EB}"/>
              </a:ext>
            </a:extLst>
          </p:cNvPr>
          <p:cNvSpPr>
            <a:spLocks noGrp="1"/>
          </p:cNvSpPr>
          <p:nvPr>
            <p:ph type="sldNum" sz="quarter" idx="12"/>
          </p:nvPr>
        </p:nvSpPr>
        <p:spPr/>
        <p:txBody>
          <a:bodyPr/>
          <a:lstStyle/>
          <a:p>
            <a:pPr>
              <a:defRPr/>
            </a:pPr>
            <a:fld id="{C993D762-CD5B-413A-A315-DE9E2B4EBB0A}" type="slidenum">
              <a:rPr lang="en-US" altLang="ja-JP" smtClean="0"/>
              <a:pPr>
                <a:defRPr/>
              </a:pPr>
              <a:t>‹#›</a:t>
            </a:fld>
            <a:endParaRPr lang="en-US" altLang="ja-JP"/>
          </a:p>
        </p:txBody>
      </p:sp>
    </p:spTree>
    <p:extLst>
      <p:ext uri="{BB962C8B-B14F-4D97-AF65-F5344CB8AC3E}">
        <p14:creationId xmlns:p14="http://schemas.microsoft.com/office/powerpoint/2010/main" val="10213231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8" name="日付プレースホルダー 7">
            <a:extLst>
              <a:ext uri="{FF2B5EF4-FFF2-40B4-BE49-F238E27FC236}">
                <a16:creationId xmlns:a16="http://schemas.microsoft.com/office/drawing/2014/main" id="{F61E0840-53A5-482D-995F-4E54DA729011}"/>
              </a:ext>
            </a:extLst>
          </p:cNvPr>
          <p:cNvSpPr>
            <a:spLocks noGrp="1"/>
          </p:cNvSpPr>
          <p:nvPr>
            <p:ph type="dt" sz="half" idx="10"/>
          </p:nvPr>
        </p:nvSpPr>
        <p:spPr/>
        <p:txBody>
          <a:bodyPr/>
          <a:lstStyle/>
          <a:p>
            <a:pPr>
              <a:defRPr/>
            </a:pPr>
            <a:endParaRPr lang="en-US" altLang="ja-JP"/>
          </a:p>
        </p:txBody>
      </p:sp>
      <p:sp>
        <p:nvSpPr>
          <p:cNvPr id="9" name="フッター プレースホルダー 8">
            <a:extLst>
              <a:ext uri="{FF2B5EF4-FFF2-40B4-BE49-F238E27FC236}">
                <a16:creationId xmlns:a16="http://schemas.microsoft.com/office/drawing/2014/main" id="{95067882-EED5-4E83-9621-8BAB6E36D943}"/>
              </a:ext>
            </a:extLst>
          </p:cNvPr>
          <p:cNvSpPr>
            <a:spLocks noGrp="1"/>
          </p:cNvSpPr>
          <p:nvPr>
            <p:ph type="ftr" sz="quarter" idx="11"/>
          </p:nvPr>
        </p:nvSpPr>
        <p:spPr/>
        <p:txBody>
          <a:bodyPr/>
          <a:lstStyle/>
          <a:p>
            <a:pPr algn="l">
              <a:defRPr/>
            </a:pPr>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0" name="スライド番号プレースホルダー 9">
            <a:extLst>
              <a:ext uri="{FF2B5EF4-FFF2-40B4-BE49-F238E27FC236}">
                <a16:creationId xmlns:a16="http://schemas.microsoft.com/office/drawing/2014/main" id="{29025F70-AB7D-4F17-974C-E418796236E1}"/>
              </a:ext>
            </a:extLst>
          </p:cNvPr>
          <p:cNvSpPr>
            <a:spLocks noGrp="1"/>
          </p:cNvSpPr>
          <p:nvPr>
            <p:ph type="sldNum" sz="quarter" idx="12"/>
          </p:nvPr>
        </p:nvSpPr>
        <p:spPr/>
        <p:txBody>
          <a:bodyPr/>
          <a:lstStyle/>
          <a:p>
            <a:pPr>
              <a:defRPr/>
            </a:pPr>
            <a:fld id="{C993D762-CD5B-413A-A315-DE9E2B4EBB0A}" type="slidenum">
              <a:rPr lang="en-US" altLang="ja-JP" smtClean="0"/>
              <a:pPr>
                <a:defRPr/>
              </a:pPr>
              <a:t>‹#›</a:t>
            </a:fld>
            <a:endParaRPr lang="en-US" altLang="ja-JP"/>
          </a:p>
        </p:txBody>
      </p:sp>
    </p:spTree>
    <p:extLst>
      <p:ext uri="{BB962C8B-B14F-4D97-AF65-F5344CB8AC3E}">
        <p14:creationId xmlns:p14="http://schemas.microsoft.com/office/powerpoint/2010/main" val="1267584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8" name="日付プレースホルダー 7">
            <a:extLst>
              <a:ext uri="{FF2B5EF4-FFF2-40B4-BE49-F238E27FC236}">
                <a16:creationId xmlns:a16="http://schemas.microsoft.com/office/drawing/2014/main" id="{9D36C617-BB8B-4713-99E1-0F73CF82CBAA}"/>
              </a:ext>
            </a:extLst>
          </p:cNvPr>
          <p:cNvSpPr>
            <a:spLocks noGrp="1"/>
          </p:cNvSpPr>
          <p:nvPr>
            <p:ph type="dt" sz="half" idx="10"/>
          </p:nvPr>
        </p:nvSpPr>
        <p:spPr/>
        <p:txBody>
          <a:bodyPr/>
          <a:lstStyle/>
          <a:p>
            <a:pPr>
              <a:defRPr/>
            </a:pPr>
            <a:endParaRPr lang="en-US" altLang="ja-JP"/>
          </a:p>
        </p:txBody>
      </p:sp>
      <p:sp>
        <p:nvSpPr>
          <p:cNvPr id="9" name="フッター プレースホルダー 8">
            <a:extLst>
              <a:ext uri="{FF2B5EF4-FFF2-40B4-BE49-F238E27FC236}">
                <a16:creationId xmlns:a16="http://schemas.microsoft.com/office/drawing/2014/main" id="{125201F2-A6A0-4072-88BD-450E8DE0FA6E}"/>
              </a:ext>
            </a:extLst>
          </p:cNvPr>
          <p:cNvSpPr>
            <a:spLocks noGrp="1"/>
          </p:cNvSpPr>
          <p:nvPr>
            <p:ph type="ftr" sz="quarter" idx="11"/>
          </p:nvPr>
        </p:nvSpPr>
        <p:spPr/>
        <p:txBody>
          <a:bodyPr/>
          <a:lstStyle/>
          <a:p>
            <a:pPr algn="l">
              <a:defRPr/>
            </a:pPr>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0" name="スライド番号プレースホルダー 9">
            <a:extLst>
              <a:ext uri="{FF2B5EF4-FFF2-40B4-BE49-F238E27FC236}">
                <a16:creationId xmlns:a16="http://schemas.microsoft.com/office/drawing/2014/main" id="{4A57C61E-8E1A-4717-BF26-E6FA6FEF17C7}"/>
              </a:ext>
            </a:extLst>
          </p:cNvPr>
          <p:cNvSpPr>
            <a:spLocks noGrp="1"/>
          </p:cNvSpPr>
          <p:nvPr>
            <p:ph type="sldNum" sz="quarter" idx="12"/>
          </p:nvPr>
        </p:nvSpPr>
        <p:spPr/>
        <p:txBody>
          <a:bodyPr/>
          <a:lstStyle/>
          <a:p>
            <a:pPr>
              <a:defRPr/>
            </a:pPr>
            <a:fld id="{C993D762-CD5B-413A-A315-DE9E2B4EBB0A}" type="slidenum">
              <a:rPr lang="en-US" altLang="ja-JP" smtClean="0"/>
              <a:pPr>
                <a:defRPr/>
              </a:pPr>
              <a:t>‹#›</a:t>
            </a:fld>
            <a:endParaRPr lang="en-US" altLang="ja-JP"/>
          </a:p>
        </p:txBody>
      </p:sp>
    </p:spTree>
    <p:extLst>
      <p:ext uri="{BB962C8B-B14F-4D97-AF65-F5344CB8AC3E}">
        <p14:creationId xmlns:p14="http://schemas.microsoft.com/office/powerpoint/2010/main" val="2062590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endParaRPr lang="en-US" altLang="ja-JP"/>
          </a:p>
        </p:txBody>
      </p:sp>
      <p:sp>
        <p:nvSpPr>
          <p:cNvPr id="1029" name="Rectangle 5"/>
          <p:cNvSpPr>
            <a:spLocks noGrp="1" noChangeArrowheads="1"/>
          </p:cNvSpPr>
          <p:nvPr>
            <p:ph type="ftr" sz="quarter" idx="3"/>
          </p:nvPr>
        </p:nvSpPr>
        <p:spPr bwMode="auto">
          <a:xfrm>
            <a:off x="8099" y="6587405"/>
            <a:ext cx="3320008" cy="26813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chemeClr val="tx1"/>
                </a:solidFill>
                <a:ea typeface="+mn-ea"/>
              </a:defRPr>
            </a:lvl1pPr>
          </a:lstStyle>
          <a:p>
            <a:pPr algn="l">
              <a:defRPr/>
            </a:pPr>
            <a:r>
              <a:rPr lang="ja-JP" altLang="en-US" i="1" dirty="0">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030" name="Rectangle 6"/>
          <p:cNvSpPr>
            <a:spLocks noGrp="1" noChangeArrowheads="1"/>
          </p:cNvSpPr>
          <p:nvPr>
            <p:ph type="sldNum" sz="quarter" idx="4"/>
          </p:nvPr>
        </p:nvSpPr>
        <p:spPr bwMode="auto">
          <a:xfrm>
            <a:off x="7002301" y="6592520"/>
            <a:ext cx="2133600" cy="2681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mn-ea"/>
              </a:defRPr>
            </a:lvl1pPr>
          </a:lstStyle>
          <a:p>
            <a:pPr>
              <a:defRPr/>
            </a:pPr>
            <a:fld id="{C993D762-CD5B-413A-A315-DE9E2B4EBB0A}"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0" y="6589861"/>
            <a:ext cx="3086100" cy="268139"/>
          </a:xfrm>
          <a:prstGeom prst="rect">
            <a:avLst/>
          </a:prstGeom>
        </p:spPr>
        <p:txBody>
          <a:bodyPr vert="horz" lIns="91440" tIns="45720" rIns="91440" bIns="45720" rtlCol="0" anchor="ctr"/>
          <a:lstStyle>
            <a:lvl1pPr algn="l">
              <a:defRPr sz="1200">
                <a:solidFill>
                  <a:schemeClr val="tx1"/>
                </a:solidFill>
              </a:defRPr>
            </a:lvl1pPr>
          </a:lstStyle>
          <a:p>
            <a:r>
              <a:rPr lang="ja-JP" altLang="en-US" i="1" dirty="0">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6" name="スライド番号プレースホルダー 5"/>
          <p:cNvSpPr>
            <a:spLocks noGrp="1"/>
          </p:cNvSpPr>
          <p:nvPr>
            <p:ph type="sldNum" sz="quarter" idx="4"/>
          </p:nvPr>
        </p:nvSpPr>
        <p:spPr>
          <a:xfrm>
            <a:off x="7086600" y="6630035"/>
            <a:ext cx="2057400" cy="228600"/>
          </a:xfrm>
          <a:prstGeom prst="rect">
            <a:avLst/>
          </a:prstGeom>
        </p:spPr>
        <p:txBody>
          <a:bodyPr vert="horz" lIns="91440" tIns="45720" rIns="91440" bIns="45720" rtlCol="0" anchor="ctr"/>
          <a:lstStyle>
            <a:lvl1pPr algn="r">
              <a:defRPr sz="1200">
                <a:solidFill>
                  <a:schemeClr val="tx1">
                    <a:tint val="75000"/>
                  </a:schemeClr>
                </a:solidFill>
              </a:defRPr>
            </a:lvl1p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1451718160"/>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0" y="6629400"/>
            <a:ext cx="3086100" cy="228600"/>
          </a:xfrm>
          <a:prstGeom prst="rect">
            <a:avLst/>
          </a:prstGeom>
        </p:spPr>
        <p:txBody>
          <a:bodyPr vert="horz" lIns="91440" tIns="45720" rIns="91440" bIns="45720" rtlCol="0" anchor="ctr"/>
          <a:lstStyle>
            <a:lvl1pPr algn="l">
              <a:defRPr sz="1200">
                <a:solidFill>
                  <a:schemeClr val="tx1"/>
                </a:solidFill>
              </a:defRPr>
            </a:lvl1pPr>
          </a:lstStyle>
          <a:p>
            <a:r>
              <a:rPr lang="ja-JP" altLang="en-US" i="1" dirty="0">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6" name="スライド番号プレースホルダー 5"/>
          <p:cNvSpPr>
            <a:spLocks noGrp="1"/>
          </p:cNvSpPr>
          <p:nvPr>
            <p:ph type="sldNum" sz="quarter" idx="4"/>
          </p:nvPr>
        </p:nvSpPr>
        <p:spPr>
          <a:xfrm>
            <a:off x="7071177" y="6630035"/>
            <a:ext cx="2057400" cy="228600"/>
          </a:xfrm>
          <a:prstGeom prst="rect">
            <a:avLst/>
          </a:prstGeom>
        </p:spPr>
        <p:txBody>
          <a:bodyPr vert="horz" lIns="91440" tIns="45720" rIns="91440" bIns="45720" rtlCol="0" anchor="ctr"/>
          <a:lstStyle>
            <a:lvl1pPr algn="r">
              <a:defRPr sz="1200">
                <a:solidFill>
                  <a:schemeClr val="tx1">
                    <a:tint val="75000"/>
                  </a:schemeClr>
                </a:solidFill>
              </a:defRPr>
            </a:lvl1p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682195611"/>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emf"/><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40668" y="1032764"/>
            <a:ext cx="7772400" cy="648072"/>
          </a:xfrm>
        </p:spPr>
        <p:txBody>
          <a:bodyPr/>
          <a:lstStyle/>
          <a:p>
            <a:r>
              <a:rPr lang="ja-JP" altLang="en-US" sz="2400" dirty="0">
                <a:solidFill>
                  <a:srgbClr val="002060"/>
                </a:solidFill>
                <a:latin typeface="UD デジタル 教科書体 NK-B" panose="02020700000000000000" pitchFamily="18" charset="-128"/>
                <a:ea typeface="UD デジタル 教科書体 NK-B" panose="02020700000000000000" pitchFamily="18" charset="-128"/>
              </a:rPr>
              <a:t>令和７</a:t>
            </a:r>
            <a:r>
              <a:rPr kumimoji="1" lang="ja-JP" altLang="en-US" sz="2400" dirty="0">
                <a:solidFill>
                  <a:srgbClr val="002060"/>
                </a:solidFill>
                <a:latin typeface="UD デジタル 教科書体 NK-B" panose="02020700000000000000" pitchFamily="18" charset="-128"/>
                <a:ea typeface="UD デジタル 教科書体 NK-B" panose="02020700000000000000" pitchFamily="18" charset="-128"/>
              </a:rPr>
              <a:t>年度富山・</a:t>
            </a:r>
            <a:r>
              <a:rPr lang="ja-JP" altLang="en-US" sz="2400" dirty="0">
                <a:solidFill>
                  <a:srgbClr val="002060"/>
                </a:solidFill>
                <a:latin typeface="UD デジタル 教科書体 NK-B" panose="02020700000000000000" pitchFamily="18" charset="-128"/>
                <a:ea typeface="UD デジタル 教科書体 NK-B" panose="02020700000000000000" pitchFamily="18" charset="-128"/>
              </a:rPr>
              <a:t>石川・福井</a:t>
            </a:r>
            <a:r>
              <a:rPr kumimoji="1" lang="ja-JP" altLang="en-US" sz="2400" dirty="0">
                <a:solidFill>
                  <a:srgbClr val="002060"/>
                </a:solidFill>
                <a:latin typeface="UD デジタル 教科書体 NK-B" panose="02020700000000000000" pitchFamily="18" charset="-128"/>
                <a:ea typeface="UD デジタル 教科書体 NK-B" panose="02020700000000000000" pitchFamily="18" charset="-128"/>
              </a:rPr>
              <a:t>主任相談支援専門員研修</a:t>
            </a:r>
            <a:endParaRPr kumimoji="1" lang="ja-JP" altLang="en-US" dirty="0">
              <a:solidFill>
                <a:srgbClr val="002060"/>
              </a:solidFill>
              <a:latin typeface="UD デジタル 教科書体 NK-B" panose="02020700000000000000" pitchFamily="18" charset="-128"/>
              <a:ea typeface="UD デジタル 教科書体 NK-B" panose="02020700000000000000" pitchFamily="18" charset="-128"/>
            </a:endParaRPr>
          </a:p>
        </p:txBody>
      </p:sp>
      <p:sp>
        <p:nvSpPr>
          <p:cNvPr id="5" name="タイトル 1"/>
          <p:cNvSpPr txBox="1">
            <a:spLocks/>
          </p:cNvSpPr>
          <p:nvPr/>
        </p:nvSpPr>
        <p:spPr bwMode="auto">
          <a:xfrm>
            <a:off x="540668" y="2066037"/>
            <a:ext cx="8062664" cy="2011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4800" b="0" i="0" u="none" strike="noStrike" kern="0" cap="none" spc="0" normalizeH="0" baseline="0" noProof="0" dirty="0">
                <a:ln>
                  <a:noFill/>
                </a:ln>
                <a:solidFill>
                  <a:srgbClr val="2D2D8A">
                    <a:lumMod val="75000"/>
                  </a:srgbClr>
                </a:solidFill>
                <a:effectLst/>
                <a:uLnTx/>
                <a:uFillTx/>
                <a:latin typeface="UD デジタル 教科書体 NK-B" panose="02020700000000000000" pitchFamily="18" charset="-128"/>
                <a:ea typeface="UD デジタル 教科書体 NK-B" panose="02020700000000000000" pitchFamily="18" charset="-128"/>
                <a:cs typeface="+mj-cs"/>
              </a:rPr>
              <a:t>地域援助の具体的展開</a:t>
            </a:r>
            <a:endParaRPr kumimoji="1" lang="en-US" altLang="ja-JP" sz="4800" b="0" i="0" u="none" strike="noStrike" kern="0" cap="none" spc="0" normalizeH="0" baseline="0" noProof="0" dirty="0">
              <a:ln>
                <a:noFill/>
              </a:ln>
              <a:solidFill>
                <a:srgbClr val="2D2D8A">
                  <a:lumMod val="75000"/>
                </a:srgbClr>
              </a:solidFill>
              <a:effectLst/>
              <a:uLnTx/>
              <a:uFillTx/>
              <a:latin typeface="UD デジタル 教科書体 NK-B" panose="02020700000000000000" pitchFamily="18" charset="-128"/>
              <a:ea typeface="UD デジタル 教科書体 NK-B" panose="02020700000000000000" pitchFamily="18" charset="-128"/>
              <a:cs typeface="+mj-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3600" b="0" i="0" u="none" strike="noStrike" kern="0" cap="none" spc="0" normalizeH="0" baseline="0" noProof="0" dirty="0">
                <a:ln>
                  <a:noFill/>
                </a:ln>
                <a:solidFill>
                  <a:srgbClr val="002060"/>
                </a:solidFill>
                <a:effectLst/>
                <a:uLnTx/>
                <a:uFillTx/>
                <a:latin typeface="UD デジタル 教科書体 NK-B" panose="02020700000000000000" pitchFamily="18" charset="-128"/>
                <a:ea typeface="UD デジタル 教科書体 NK-B" panose="02020700000000000000" pitchFamily="18" charset="-128"/>
                <a:cs typeface="+mj-cs"/>
              </a:rPr>
              <a:t>～演習の部～</a:t>
            </a:r>
          </a:p>
        </p:txBody>
      </p:sp>
      <p:sp>
        <p:nvSpPr>
          <p:cNvPr id="6" name="スライド番号プレースホルダー 5">
            <a:extLst>
              <a:ext uri="{FF2B5EF4-FFF2-40B4-BE49-F238E27FC236}">
                <a16:creationId xmlns:a16="http://schemas.microsoft.com/office/drawing/2014/main" id="{1D6E4A2C-0E68-4AE6-B53F-926F4C9B3615}"/>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90A3C79-1AFD-481B-B685-7933BCD0898B}" type="slidenum">
              <a:rPr kumimoji="1" lang="en-US" altLang="ja-JP" sz="1400" b="0" i="0" u="none" strike="noStrike" kern="1200" cap="none" spc="0" normalizeH="0" baseline="0" noProof="0" smtClean="0">
                <a:ln>
                  <a:noFill/>
                </a:ln>
                <a:solidFill>
                  <a:srgbClr val="000000"/>
                </a:solidFill>
                <a:effectLst/>
                <a:uLnTx/>
                <a:uFillTx/>
                <a:latin typeface="Arial" charset="0"/>
                <a:ea typeface="ＭＳ Ｐゴシック"/>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1" lang="en-US" altLang="ja-JP" sz="1400" b="0" i="0" u="none" strike="noStrike" kern="1200" cap="none" spc="0" normalizeH="0" baseline="0" noProof="0">
              <a:ln>
                <a:noFill/>
              </a:ln>
              <a:solidFill>
                <a:srgbClr val="000000"/>
              </a:solidFill>
              <a:effectLst/>
              <a:uLnTx/>
              <a:uFillTx/>
              <a:latin typeface="Arial" charset="0"/>
              <a:ea typeface="ＭＳ Ｐゴシック"/>
              <a:cs typeface="+mn-cs"/>
            </a:endParaRPr>
          </a:p>
        </p:txBody>
      </p:sp>
      <p:sp>
        <p:nvSpPr>
          <p:cNvPr id="7" name="四角形: 角を丸くする 6">
            <a:extLst>
              <a:ext uri="{FF2B5EF4-FFF2-40B4-BE49-F238E27FC236}">
                <a16:creationId xmlns:a16="http://schemas.microsoft.com/office/drawing/2014/main" id="{DAAA541A-2820-4FE9-9541-089F7B6B82B4}"/>
              </a:ext>
            </a:extLst>
          </p:cNvPr>
          <p:cNvSpPr/>
          <p:nvPr/>
        </p:nvSpPr>
        <p:spPr>
          <a:xfrm>
            <a:off x="1021532" y="414360"/>
            <a:ext cx="7055668" cy="490847"/>
          </a:xfrm>
          <a:prstGeom prst="roundRect">
            <a:avLst>
              <a:gd name="adj"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FFFFFF"/>
                </a:solidFill>
                <a:effectLst/>
                <a:uLnTx/>
                <a:uFillTx/>
                <a:latin typeface="UD デジタル 教科書体 NK-B" panose="02020700000000000000" pitchFamily="18" charset="-128"/>
                <a:ea typeface="UD デジタル 教科書体 NK-B" panose="02020700000000000000" pitchFamily="18" charset="-128"/>
                <a:cs typeface="+mn-cs"/>
              </a:rPr>
              <a:t>この資料は、国主催「令和元年度主任相談支援専門員養成研修」資料および</a:t>
            </a:r>
            <a:endParaRPr kumimoji="1" lang="en-US" altLang="ja-JP" sz="1600" b="0" i="0" u="none" strike="noStrike" kern="1200" cap="none" spc="0" normalizeH="0" baseline="0" noProof="0" dirty="0">
              <a:ln>
                <a:noFill/>
              </a:ln>
              <a:solidFill>
                <a:srgbClr val="FFFFFF"/>
              </a:solidFill>
              <a:effectLst/>
              <a:uLnTx/>
              <a:uFillTx/>
              <a:latin typeface="UD デジタル 教科書体 NK-B" panose="02020700000000000000" pitchFamily="18" charset="-128"/>
              <a:ea typeface="UD デジタル 教科書体 NK-B" panose="02020700000000000000" pitchFamily="18" charset="-128"/>
              <a:cs typeface="+mn-cs"/>
            </a:endParaRPr>
          </a:p>
          <a:p>
            <a:pPr marL="0" marR="0" lvl="0" indent="0" algn="ctr" defTabSz="844083"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FFFFFF"/>
                </a:solidFill>
                <a:effectLst/>
                <a:uLnTx/>
                <a:uFillTx/>
                <a:latin typeface="UD デジタル 教科書体 NK-B" panose="02020700000000000000" pitchFamily="18" charset="-128"/>
                <a:ea typeface="UD デジタル 教科書体 NK-B" panose="02020700000000000000" pitchFamily="18" charset="-128"/>
                <a:cs typeface="+mn-cs"/>
              </a:rPr>
              <a:t>障害者相談支援従事者研修テキストを参考</a:t>
            </a:r>
            <a:r>
              <a:rPr lang="ja-JP" altLang="en-US" sz="1600">
                <a:solidFill>
                  <a:srgbClr val="FFFFFF"/>
                </a:solidFill>
                <a:latin typeface="UD デジタル 教科書体 NK-B" panose="02020700000000000000" pitchFamily="18" charset="-128"/>
                <a:ea typeface="UD デジタル 教科書体 NK-B" panose="02020700000000000000" pitchFamily="18" charset="-128"/>
              </a:rPr>
              <a:t>に</a:t>
            </a:r>
            <a:r>
              <a:rPr kumimoji="1" lang="ja-JP" altLang="en-US" sz="1600" b="0" i="0" u="none" strike="noStrike" kern="1200" cap="none" spc="0" normalizeH="0" baseline="0" noProof="0">
                <a:ln>
                  <a:noFill/>
                </a:ln>
                <a:solidFill>
                  <a:srgbClr val="FFFFFF"/>
                </a:solidFill>
                <a:effectLst/>
                <a:uLnTx/>
                <a:uFillTx/>
                <a:latin typeface="UD デジタル 教科書体 NK-B" panose="02020700000000000000" pitchFamily="18" charset="-128"/>
                <a:ea typeface="UD デジタル 教科書体 NK-B" panose="02020700000000000000" pitchFamily="18" charset="-128"/>
                <a:cs typeface="+mn-cs"/>
              </a:rPr>
              <a:t>改変</a:t>
            </a:r>
            <a:r>
              <a:rPr kumimoji="1" lang="ja-JP" altLang="en-US" sz="1600" b="0" i="0" u="none" strike="noStrike" kern="1200" cap="none" spc="0" normalizeH="0" baseline="0" noProof="0" dirty="0">
                <a:ln>
                  <a:noFill/>
                </a:ln>
                <a:solidFill>
                  <a:srgbClr val="FFFFFF"/>
                </a:solidFill>
                <a:effectLst/>
                <a:uLnTx/>
                <a:uFillTx/>
                <a:latin typeface="UD デジタル 教科書体 NK-B" panose="02020700000000000000" pitchFamily="18" charset="-128"/>
                <a:ea typeface="UD デジタル 教科書体 NK-B" panose="02020700000000000000" pitchFamily="18" charset="-128"/>
                <a:cs typeface="+mn-cs"/>
              </a:rPr>
              <a:t>したものです。</a:t>
            </a:r>
          </a:p>
        </p:txBody>
      </p:sp>
      <p:pic>
        <p:nvPicPr>
          <p:cNvPr id="8" name="図 7" descr="工事中">
            <a:extLst>
              <a:ext uri="{FF2B5EF4-FFF2-40B4-BE49-F238E27FC236}">
                <a16:creationId xmlns:a16="http://schemas.microsoft.com/office/drawing/2014/main" id="{3CC28FD6-A7AB-4AF0-9873-C64AF9C747FF}"/>
              </a:ext>
            </a:extLst>
          </p:cNvPr>
          <p:cNvPicPr>
            <a:picLocks noChangeAspect="1"/>
          </p:cNvPicPr>
          <p:nvPr/>
        </p:nvPicPr>
        <p:blipFill>
          <a:blip r:embed="rId3"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323528" y="223220"/>
            <a:ext cx="907415" cy="873125"/>
          </a:xfrm>
          <a:prstGeom prst="rect">
            <a:avLst/>
          </a:prstGeom>
          <a:noFill/>
          <a:ln>
            <a:noFill/>
          </a:ln>
        </p:spPr>
      </p:pic>
      <p:sp>
        <p:nvSpPr>
          <p:cNvPr id="9" name="サブタイトル 2">
            <a:extLst>
              <a:ext uri="{FF2B5EF4-FFF2-40B4-BE49-F238E27FC236}">
                <a16:creationId xmlns:a16="http://schemas.microsoft.com/office/drawing/2014/main" id="{8F02C5EC-3596-3517-DD6D-1CB01DA93407}"/>
              </a:ext>
            </a:extLst>
          </p:cNvPr>
          <p:cNvSpPr txBox="1">
            <a:spLocks/>
          </p:cNvSpPr>
          <p:nvPr/>
        </p:nvSpPr>
        <p:spPr bwMode="auto">
          <a:xfrm>
            <a:off x="3801901" y="4462273"/>
            <a:ext cx="6400800" cy="23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kumimoji="1" sz="3200">
                <a:solidFill>
                  <a:schemeClr val="tx1"/>
                </a:solidFill>
                <a:latin typeface="+mn-lt"/>
                <a:ea typeface="+mn-ea"/>
                <a:cs typeface="+mn-cs"/>
              </a:defRPr>
            </a:lvl1pPr>
            <a:lvl2pPr marL="457200" indent="0" algn="ctr" rtl="0" eaLnBrk="0" fontAlgn="base" hangingPunct="0">
              <a:spcBef>
                <a:spcPct val="20000"/>
              </a:spcBef>
              <a:spcAft>
                <a:spcPct val="0"/>
              </a:spcAft>
              <a:buNone/>
              <a:defRPr kumimoji="1" sz="2800">
                <a:solidFill>
                  <a:schemeClr val="tx1"/>
                </a:solidFill>
                <a:latin typeface="+mn-lt"/>
                <a:ea typeface="+mn-ea"/>
              </a:defRPr>
            </a:lvl2pPr>
            <a:lvl3pPr marL="914400" indent="0" algn="ctr" rtl="0" eaLnBrk="0" fontAlgn="base" hangingPunct="0">
              <a:spcBef>
                <a:spcPct val="20000"/>
              </a:spcBef>
              <a:spcAft>
                <a:spcPct val="0"/>
              </a:spcAft>
              <a:buNone/>
              <a:defRPr kumimoji="1" sz="2400">
                <a:solidFill>
                  <a:schemeClr val="tx1"/>
                </a:solidFill>
                <a:latin typeface="+mn-lt"/>
                <a:ea typeface="+mn-ea"/>
              </a:defRPr>
            </a:lvl3pPr>
            <a:lvl4pPr marL="1371600" indent="0" algn="ctr" rtl="0" eaLnBrk="0" fontAlgn="base" hangingPunct="0">
              <a:spcBef>
                <a:spcPct val="20000"/>
              </a:spcBef>
              <a:spcAft>
                <a:spcPct val="0"/>
              </a:spcAft>
              <a:buNone/>
              <a:defRPr kumimoji="1" sz="2000">
                <a:solidFill>
                  <a:schemeClr val="tx1"/>
                </a:solidFill>
                <a:latin typeface="+mn-lt"/>
                <a:ea typeface="+mn-ea"/>
              </a:defRPr>
            </a:lvl4pPr>
            <a:lvl5pPr marL="1828800" indent="0" algn="ctr" rtl="0" eaLnBrk="0" fontAlgn="base" hangingPunct="0">
              <a:spcBef>
                <a:spcPct val="20000"/>
              </a:spcBef>
              <a:spcAft>
                <a:spcPct val="0"/>
              </a:spcAft>
              <a:buNone/>
              <a:defRPr kumimoji="1" sz="2000">
                <a:solidFill>
                  <a:schemeClr val="tx1"/>
                </a:solidFill>
                <a:latin typeface="+mn-lt"/>
                <a:ea typeface="+mn-ea"/>
              </a:defRPr>
            </a:lvl5pPr>
            <a:lvl6pPr marL="2286000" indent="0" algn="ctr" rtl="0" fontAlgn="base">
              <a:spcBef>
                <a:spcPct val="20000"/>
              </a:spcBef>
              <a:spcAft>
                <a:spcPct val="0"/>
              </a:spcAft>
              <a:buNone/>
              <a:defRPr kumimoji="1" sz="2000">
                <a:solidFill>
                  <a:schemeClr val="tx1"/>
                </a:solidFill>
                <a:latin typeface="+mn-lt"/>
                <a:ea typeface="+mn-ea"/>
              </a:defRPr>
            </a:lvl6pPr>
            <a:lvl7pPr marL="2743200" indent="0" algn="ctr" rtl="0" fontAlgn="base">
              <a:spcBef>
                <a:spcPct val="20000"/>
              </a:spcBef>
              <a:spcAft>
                <a:spcPct val="0"/>
              </a:spcAft>
              <a:buNone/>
              <a:defRPr kumimoji="1" sz="2000">
                <a:solidFill>
                  <a:schemeClr val="tx1"/>
                </a:solidFill>
                <a:latin typeface="+mn-lt"/>
                <a:ea typeface="+mn-ea"/>
              </a:defRPr>
            </a:lvl7pPr>
            <a:lvl8pPr marL="3200400" indent="0" algn="ctr" rtl="0" fontAlgn="base">
              <a:spcBef>
                <a:spcPct val="20000"/>
              </a:spcBef>
              <a:spcAft>
                <a:spcPct val="0"/>
              </a:spcAft>
              <a:buNone/>
              <a:defRPr kumimoji="1" sz="2000">
                <a:solidFill>
                  <a:schemeClr val="tx1"/>
                </a:solidFill>
                <a:latin typeface="+mn-lt"/>
                <a:ea typeface="+mn-ea"/>
              </a:defRPr>
            </a:lvl8pPr>
            <a:lvl9pPr marL="3657600" indent="0" algn="ctr" rtl="0" fontAlgn="base">
              <a:spcBef>
                <a:spcPct val="20000"/>
              </a:spcBef>
              <a:spcAft>
                <a:spcPct val="0"/>
              </a:spcAft>
              <a:buNone/>
              <a:defRPr kumimoji="1" sz="2000">
                <a:solidFill>
                  <a:schemeClr val="tx1"/>
                </a:solidFill>
                <a:latin typeface="+mn-lt"/>
                <a:ea typeface="+mn-ea"/>
              </a:defRPr>
            </a:lvl9pPr>
          </a:lstStyle>
          <a:p>
            <a:pPr lvl="0">
              <a:defRPr/>
            </a:pPr>
            <a:r>
              <a:rPr lang="ja-JP" altLang="en-US" sz="2000" kern="0" dirty="0">
                <a:solidFill>
                  <a:srgbClr val="002060"/>
                </a:solidFill>
                <a:latin typeface="UD デジタル 教科書体 NK-B" panose="02020700000000000000" pitchFamily="18" charset="-128"/>
                <a:ea typeface="UD デジタル 教科書体 NK-B" panose="02020700000000000000" pitchFamily="18" charset="-128"/>
              </a:rPr>
              <a:t>石川県相談支援専門員協会</a:t>
            </a:r>
            <a:endParaRPr lang="en-US" altLang="ja-JP" sz="2000" kern="0" dirty="0">
              <a:solidFill>
                <a:srgbClr val="002060"/>
              </a:solidFill>
              <a:latin typeface="UD デジタル 教科書体 NK-B" panose="02020700000000000000" pitchFamily="18" charset="-128"/>
              <a:ea typeface="UD デジタル 教科書体 NK-B" panose="02020700000000000000" pitchFamily="18" charset="-128"/>
            </a:endParaRPr>
          </a:p>
          <a:p>
            <a:pPr lvl="0">
              <a:defRPr/>
            </a:pPr>
            <a:r>
              <a:rPr lang="ja-JP" altLang="en-US" sz="2000" kern="0" dirty="0">
                <a:solidFill>
                  <a:srgbClr val="002060"/>
                </a:solidFill>
                <a:latin typeface="UD デジタル 教科書体 NK-B" panose="02020700000000000000" pitchFamily="18" charset="-128"/>
                <a:ea typeface="UD デジタル 教科書体 NK-B" panose="02020700000000000000" pitchFamily="18" charset="-128"/>
              </a:rPr>
              <a:t>能勢　三寛</a:t>
            </a:r>
            <a:endParaRPr lang="en-US" altLang="zh-TW" sz="2000" kern="0" dirty="0">
              <a:solidFill>
                <a:srgbClr val="002060"/>
              </a:solidFill>
              <a:latin typeface="UD デジタル 教科書体 NK-B" panose="02020700000000000000" pitchFamily="18" charset="-128"/>
              <a:ea typeface="UD デジタル 教科書体 NK-B" panose="02020700000000000000" pitchFamily="18" charset="-128"/>
            </a:endParaRPr>
          </a:p>
          <a:p>
            <a:pPr marL="0" marR="0" lvl="0" indent="0" algn="ctr" defTabSz="914400" rtl="0" eaLnBrk="0" fontAlgn="base" latinLnBrk="0" hangingPunct="0">
              <a:lnSpc>
                <a:spcPct val="100000"/>
              </a:lnSpc>
              <a:spcBef>
                <a:spcPct val="20000"/>
              </a:spcBef>
              <a:spcAft>
                <a:spcPct val="0"/>
              </a:spcAft>
              <a:buClrTx/>
              <a:buSzTx/>
              <a:buFontTx/>
              <a:buNone/>
              <a:tabLst/>
              <a:defRPr/>
            </a:pPr>
            <a:r>
              <a:rPr kumimoji="1" lang="ja-JP" altLang="en-US" sz="2000" b="0" i="0" u="none" strike="noStrike" kern="0" cap="none" spc="0" normalizeH="0" baseline="0" noProof="0" dirty="0">
                <a:ln>
                  <a:noFill/>
                </a:ln>
                <a:solidFill>
                  <a:srgbClr val="002060"/>
                </a:solidFill>
                <a:effectLst/>
                <a:uLnTx/>
                <a:uFillTx/>
                <a:latin typeface="UD デジタル 教科書体 NK-B" panose="02020700000000000000" pitchFamily="18" charset="-128"/>
                <a:ea typeface="UD デジタル 教科書体 NK-B" panose="02020700000000000000" pitchFamily="18" charset="-128"/>
                <a:cs typeface="+mn-cs"/>
              </a:rPr>
              <a:t>越前町相談支援センターさざんか</a:t>
            </a:r>
            <a:endParaRPr kumimoji="1" lang="en-US" altLang="ja-JP" sz="2000" b="0" i="0" u="none" strike="noStrike" kern="0" cap="none" spc="0" normalizeH="0" baseline="0" noProof="0" dirty="0">
              <a:ln>
                <a:noFill/>
              </a:ln>
              <a:solidFill>
                <a:srgbClr val="002060"/>
              </a:solidFill>
              <a:effectLst/>
              <a:uLnTx/>
              <a:uFillTx/>
              <a:latin typeface="UD デジタル 教科書体 NK-B" panose="02020700000000000000" pitchFamily="18" charset="-128"/>
              <a:ea typeface="UD デジタル 教科書体 NK-B" panose="02020700000000000000" pitchFamily="18" charset="-128"/>
              <a:cs typeface="+mn-cs"/>
            </a:endParaRPr>
          </a:p>
          <a:p>
            <a:pPr marL="0" marR="0" lvl="0" indent="0" algn="ctr" defTabSz="914400" rtl="0" eaLnBrk="0" fontAlgn="base" latinLnBrk="0" hangingPunct="0">
              <a:lnSpc>
                <a:spcPct val="100000"/>
              </a:lnSpc>
              <a:spcBef>
                <a:spcPct val="20000"/>
              </a:spcBef>
              <a:spcAft>
                <a:spcPct val="0"/>
              </a:spcAft>
              <a:buClrTx/>
              <a:buSzTx/>
              <a:buFontTx/>
              <a:buNone/>
              <a:tabLst/>
              <a:defRPr/>
            </a:pPr>
            <a:r>
              <a:rPr kumimoji="1" lang="ja-JP" altLang="en-US" sz="2000" b="0" i="0" u="none" strike="noStrike" kern="0" cap="none" spc="0" normalizeH="0" baseline="0" noProof="0" dirty="0">
                <a:ln>
                  <a:noFill/>
                </a:ln>
                <a:solidFill>
                  <a:srgbClr val="002060"/>
                </a:solidFill>
                <a:effectLst/>
                <a:uLnTx/>
                <a:uFillTx/>
                <a:latin typeface="UD デジタル 教科書体 NK-B" panose="02020700000000000000" pitchFamily="18" charset="-128"/>
                <a:ea typeface="UD デジタル 教科書体 NK-B" panose="02020700000000000000" pitchFamily="18" charset="-128"/>
                <a:cs typeface="+mn-cs"/>
              </a:rPr>
              <a:t>渡邉　智恵子</a:t>
            </a:r>
            <a:endParaRPr kumimoji="1" lang="en-US" altLang="ja-JP" sz="2000" b="0" i="0" u="none" strike="noStrike" kern="0" cap="none" spc="0" normalizeH="0" baseline="0" noProof="0" dirty="0">
              <a:ln>
                <a:noFill/>
              </a:ln>
              <a:solidFill>
                <a:srgbClr val="002060"/>
              </a:solidFill>
              <a:effectLst/>
              <a:uLnTx/>
              <a:uFillTx/>
              <a:latin typeface="UD デジタル 教科書体 NK-B" panose="02020700000000000000" pitchFamily="18" charset="-128"/>
              <a:ea typeface="UD デジタル 教科書体 NK-B" panose="02020700000000000000" pitchFamily="18" charset="-128"/>
              <a:cs typeface="+mn-cs"/>
            </a:endParaRPr>
          </a:p>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1" lang="zh-TW" altLang="en-US" sz="2000" b="0" i="0" u="none" strike="noStrike" kern="0" cap="none" spc="0" normalizeH="0" baseline="0" noProof="0" dirty="0">
              <a:ln>
                <a:noFill/>
              </a:ln>
              <a:solidFill>
                <a:srgbClr val="002060"/>
              </a:solidFill>
              <a:effectLst/>
              <a:uLnTx/>
              <a:uFillTx/>
              <a:latin typeface="UD デジタル 教科書体 NK-B" panose="02020700000000000000" pitchFamily="18" charset="-128"/>
              <a:ea typeface="UD デジタル 教科書体 NK-B" panose="02020700000000000000" pitchFamily="18" charset="-128"/>
              <a:cs typeface="+mn-cs"/>
            </a:endParaRPr>
          </a:p>
          <a:p>
            <a:pPr marL="0" marR="0" lvl="0" indent="0" algn="ctr" defTabSz="914400" rtl="0" eaLnBrk="0" fontAlgn="base" latinLnBrk="0" hangingPunct="0">
              <a:lnSpc>
                <a:spcPct val="100000"/>
              </a:lnSpc>
              <a:spcBef>
                <a:spcPct val="20000"/>
              </a:spcBef>
              <a:spcAft>
                <a:spcPct val="0"/>
              </a:spcAft>
              <a:buClrTx/>
              <a:buSzTx/>
              <a:buFontTx/>
              <a:buNone/>
              <a:tabLst/>
              <a:defRPr/>
            </a:pPr>
            <a:r>
              <a:rPr kumimoji="1" lang="ja-JP" altLang="en-US" sz="2000" b="0" i="0" u="none" strike="noStrike" kern="0" cap="none" spc="0" normalizeH="0" baseline="0" noProof="0" dirty="0">
                <a:ln>
                  <a:noFill/>
                </a:ln>
                <a:solidFill>
                  <a:srgbClr val="002060"/>
                </a:solidFill>
                <a:effectLst/>
                <a:uLnTx/>
                <a:uFillTx/>
                <a:latin typeface="UD デジタル 教科書体 NK-B" panose="02020700000000000000" pitchFamily="18" charset="-128"/>
                <a:ea typeface="UD デジタル 教科書体 NK-B" panose="02020700000000000000" pitchFamily="18" charset="-128"/>
                <a:cs typeface="+mn-cs"/>
              </a:rPr>
              <a:t>令和</a:t>
            </a:r>
            <a:r>
              <a:rPr kumimoji="1" lang="en-US" altLang="ja-JP" sz="2000" b="0" i="0" u="none" strike="noStrike" kern="0" cap="none" spc="0" normalizeH="0" baseline="0" noProof="0" dirty="0">
                <a:ln>
                  <a:noFill/>
                </a:ln>
                <a:solidFill>
                  <a:srgbClr val="002060"/>
                </a:solidFill>
                <a:effectLst/>
                <a:uLnTx/>
                <a:uFillTx/>
                <a:latin typeface="UD デジタル 教科書体 NK-B" panose="02020700000000000000" pitchFamily="18" charset="-128"/>
                <a:ea typeface="UD デジタル 教科書体 NK-B" panose="02020700000000000000" pitchFamily="18" charset="-128"/>
                <a:cs typeface="+mn-cs"/>
              </a:rPr>
              <a:t>7</a:t>
            </a:r>
            <a:r>
              <a:rPr kumimoji="1" lang="zh-CN" altLang="en-US" sz="2000" b="0" i="0" u="none" strike="noStrike" kern="0" cap="none" spc="0" normalizeH="0" baseline="0" noProof="0" dirty="0">
                <a:ln>
                  <a:noFill/>
                </a:ln>
                <a:solidFill>
                  <a:srgbClr val="002060"/>
                </a:solidFill>
                <a:effectLst/>
                <a:uLnTx/>
                <a:uFillTx/>
                <a:latin typeface="UD デジタル 教科書体 NK-B" panose="02020700000000000000" pitchFamily="18" charset="-128"/>
                <a:ea typeface="UD デジタル 教科書体 NK-B" panose="02020700000000000000" pitchFamily="18" charset="-128"/>
                <a:cs typeface="+mn-cs"/>
              </a:rPr>
              <a:t>年</a:t>
            </a:r>
            <a:r>
              <a:rPr kumimoji="1" lang="ja-JP" altLang="en-US" sz="2000" b="0" i="0" u="none" strike="noStrike" kern="0" cap="none" spc="0" normalizeH="0" baseline="0" noProof="0" dirty="0">
                <a:ln>
                  <a:noFill/>
                </a:ln>
                <a:solidFill>
                  <a:srgbClr val="002060"/>
                </a:solidFill>
                <a:effectLst/>
                <a:uLnTx/>
                <a:uFillTx/>
                <a:latin typeface="UD デジタル 教科書体 NK-B" panose="02020700000000000000" pitchFamily="18" charset="-128"/>
                <a:ea typeface="UD デジタル 教科書体 NK-B" panose="02020700000000000000" pitchFamily="18" charset="-128"/>
                <a:cs typeface="+mn-cs"/>
              </a:rPr>
              <a:t>１２</a:t>
            </a:r>
            <a:r>
              <a:rPr kumimoji="1" lang="zh-CN" altLang="en-US" sz="2000" b="0" i="0" u="none" strike="noStrike" kern="0" cap="none" spc="0" normalizeH="0" baseline="0" noProof="0" dirty="0">
                <a:ln>
                  <a:noFill/>
                </a:ln>
                <a:solidFill>
                  <a:srgbClr val="002060"/>
                </a:solidFill>
                <a:effectLst/>
                <a:uLnTx/>
                <a:uFillTx/>
                <a:latin typeface="UD デジタル 教科書体 NK-B" panose="02020700000000000000" pitchFamily="18" charset="-128"/>
                <a:ea typeface="UD デジタル 教科書体 NK-B" panose="02020700000000000000" pitchFamily="18" charset="-128"/>
                <a:cs typeface="+mn-cs"/>
              </a:rPr>
              <a:t>月</a:t>
            </a:r>
            <a:r>
              <a:rPr lang="ja-JP" altLang="en-US" sz="2000" kern="0" dirty="0">
                <a:solidFill>
                  <a:srgbClr val="002060"/>
                </a:solidFill>
                <a:latin typeface="UD デジタル 教科書体 NK-B" panose="02020700000000000000" pitchFamily="18" charset="-128"/>
                <a:ea typeface="UD デジタル 教科書体 NK-B" panose="02020700000000000000" pitchFamily="18" charset="-128"/>
              </a:rPr>
              <a:t>３</a:t>
            </a:r>
            <a:r>
              <a:rPr kumimoji="1" lang="ja-JP" altLang="en-US" sz="2000" b="0" i="0" u="none" strike="noStrike" kern="0" cap="none" spc="0" normalizeH="0" baseline="0" noProof="0" dirty="0">
                <a:ln>
                  <a:noFill/>
                </a:ln>
                <a:solidFill>
                  <a:srgbClr val="002060"/>
                </a:solidFill>
                <a:effectLst/>
                <a:uLnTx/>
                <a:uFillTx/>
                <a:latin typeface="UD デジタル 教科書体 NK-B" panose="02020700000000000000" pitchFamily="18" charset="-128"/>
                <a:ea typeface="UD デジタル 教科書体 NK-B" panose="02020700000000000000" pitchFamily="18" charset="-128"/>
                <a:cs typeface="+mn-cs"/>
              </a:rPr>
              <a:t>日</a:t>
            </a:r>
            <a:endParaRPr kumimoji="1" lang="zh-CN" altLang="en-US" sz="2000" b="0" i="0" u="none" strike="noStrike" kern="0" cap="none" spc="0" normalizeH="0" baseline="0" noProof="0" dirty="0">
              <a:ln>
                <a:noFill/>
              </a:ln>
              <a:solidFill>
                <a:srgbClr val="002060"/>
              </a:solidFill>
              <a:effectLst/>
              <a:uLnTx/>
              <a:uFillTx/>
              <a:latin typeface="UD デジタル 教科書体 NK-B" panose="02020700000000000000" pitchFamily="18" charset="-128"/>
              <a:ea typeface="UD デジタル 教科書体 NK-B" panose="02020700000000000000" pitchFamily="18" charset="-128"/>
              <a:cs typeface="+mn-cs"/>
            </a:endParaRPr>
          </a:p>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1" lang="ja-JP" altLang="en-US" sz="3200" b="0" i="0" u="none" strike="noStrike" kern="0" cap="none" spc="0" normalizeH="0" baseline="0" noProof="0" dirty="0">
              <a:ln>
                <a:noFill/>
              </a:ln>
              <a:solidFill>
                <a:srgbClr val="002060"/>
              </a:solidFill>
              <a:effectLst/>
              <a:uLnTx/>
              <a:uFillTx/>
              <a:latin typeface="UD デジタル 教科書体 NK-B" panose="02020700000000000000" pitchFamily="18" charset="-128"/>
              <a:ea typeface="UD デジタル 教科書体 NK-B" panose="02020700000000000000" pitchFamily="18" charset="-128"/>
              <a:cs typeface="+mn-cs"/>
            </a:endParaRPr>
          </a:p>
        </p:txBody>
      </p:sp>
      <p:pic>
        <p:nvPicPr>
          <p:cNvPr id="10" name="Picture 2">
            <a:extLst>
              <a:ext uri="{FF2B5EF4-FFF2-40B4-BE49-F238E27FC236}">
                <a16:creationId xmlns:a16="http://schemas.microsoft.com/office/drawing/2014/main" id="{8419631C-4AA7-B410-4B30-3E534022211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17740" y="4425372"/>
            <a:ext cx="301004" cy="517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1">
            <a:extLst>
              <a:ext uri="{FF2B5EF4-FFF2-40B4-BE49-F238E27FC236}">
                <a16:creationId xmlns:a16="http://schemas.microsoft.com/office/drawing/2014/main" id="{FBDD4BBC-EDCE-C0A5-4C08-4675FD79D22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38166" y="4670776"/>
            <a:ext cx="544490" cy="272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66092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70F38E-8A6E-9271-CBD1-0B4C903EBB61}"/>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0EB16A66-CE91-57E1-32D7-08A12BAF80D5}"/>
              </a:ext>
            </a:extLst>
          </p:cNvPr>
          <p:cNvSpPr>
            <a:spLocks noGrp="1"/>
          </p:cNvSpPr>
          <p:nvPr>
            <p:ph type="title"/>
          </p:nvPr>
        </p:nvSpPr>
        <p:spPr>
          <a:xfrm>
            <a:off x="457200" y="2492896"/>
            <a:ext cx="8229600" cy="1143000"/>
          </a:xfrm>
        </p:spPr>
        <p:txBody>
          <a:bodyPr/>
          <a:lstStyle/>
          <a:p>
            <a:r>
              <a:rPr kumimoji="1" lang="ja-JP" altLang="en-US" dirty="0"/>
              <a:t>③グループワーク　１５分</a:t>
            </a:r>
          </a:p>
        </p:txBody>
      </p:sp>
      <p:sp>
        <p:nvSpPr>
          <p:cNvPr id="4" name="フッター プレースホルダー 3">
            <a:extLst>
              <a:ext uri="{FF2B5EF4-FFF2-40B4-BE49-F238E27FC236}">
                <a16:creationId xmlns:a16="http://schemas.microsoft.com/office/drawing/2014/main" id="{21DA15CD-3D15-F370-C73C-82C5B5AD60B6}"/>
              </a:ext>
            </a:extLst>
          </p:cNvPr>
          <p:cNvSpPr>
            <a:spLocks noGrp="1"/>
          </p:cNvSpPr>
          <p:nvPr>
            <p:ph type="ftr" sz="quarter" idx="11"/>
          </p:nvPr>
        </p:nvSpPr>
        <p:spPr/>
        <p:txBody>
          <a:bodyPr/>
          <a:lstStyle/>
          <a:p>
            <a:pPr algn="l">
              <a:defRPr/>
            </a:pPr>
            <a:r>
              <a:rPr lang="ja-JP" altLang="en-US" i="1" dirty="0">
                <a:latin typeface="ＭＳ Ｐ明朝" panose="02020600040205080304" pitchFamily="18" charset="-128"/>
                <a:ea typeface="ＭＳ Ｐ明朝" panose="02020600040205080304" pitchFamily="18" charset="-128"/>
              </a:rPr>
              <a:t>令和７年度主任相談支援専門員養成研修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5" name="スライド番号プレースホルダー 4">
            <a:extLst>
              <a:ext uri="{FF2B5EF4-FFF2-40B4-BE49-F238E27FC236}">
                <a16:creationId xmlns:a16="http://schemas.microsoft.com/office/drawing/2014/main" id="{4D7E12D5-A1AE-0E6B-FF97-8FCD48797AF9}"/>
              </a:ext>
            </a:extLst>
          </p:cNvPr>
          <p:cNvSpPr>
            <a:spLocks noGrp="1"/>
          </p:cNvSpPr>
          <p:nvPr>
            <p:ph type="sldNum" sz="quarter" idx="12"/>
          </p:nvPr>
        </p:nvSpPr>
        <p:spPr/>
        <p:txBody>
          <a:bodyPr/>
          <a:lstStyle/>
          <a:p>
            <a:pPr>
              <a:defRPr/>
            </a:pPr>
            <a:fld id="{C993D762-CD5B-413A-A315-DE9E2B4EBB0A}" type="slidenum">
              <a:rPr lang="en-US" altLang="ja-JP" smtClean="0"/>
              <a:pPr>
                <a:defRPr/>
              </a:pPr>
              <a:t>10</a:t>
            </a:fld>
            <a:endParaRPr lang="en-US" altLang="ja-JP"/>
          </a:p>
        </p:txBody>
      </p:sp>
      <p:sp>
        <p:nvSpPr>
          <p:cNvPr id="6" name="タイトル 1">
            <a:extLst>
              <a:ext uri="{FF2B5EF4-FFF2-40B4-BE49-F238E27FC236}">
                <a16:creationId xmlns:a16="http://schemas.microsoft.com/office/drawing/2014/main" id="{6A119C44-505D-AB76-548C-5E0D826CBDF2}"/>
              </a:ext>
            </a:extLst>
          </p:cNvPr>
          <p:cNvSpPr txBox="1">
            <a:spLocks/>
          </p:cNvSpPr>
          <p:nvPr/>
        </p:nvSpPr>
        <p:spPr bwMode="auto">
          <a:xfrm>
            <a:off x="457200" y="339459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kern="0" dirty="0"/>
              <a:t>事前課題の共有</a:t>
            </a:r>
          </a:p>
        </p:txBody>
      </p:sp>
    </p:spTree>
    <p:extLst>
      <p:ext uri="{BB962C8B-B14F-4D97-AF65-F5344CB8AC3E}">
        <p14:creationId xmlns:p14="http://schemas.microsoft.com/office/powerpoint/2010/main" val="14128552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4A5ACA65-D8EA-D99F-71EC-CE2BDF745DE0}"/>
              </a:ext>
            </a:extLst>
          </p:cNvPr>
          <p:cNvSpPr>
            <a:spLocks noGrp="1"/>
          </p:cNvSpPr>
          <p:nvPr>
            <p:ph type="sldNum" sz="quarter" idx="12"/>
          </p:nvPr>
        </p:nvSpPr>
        <p:spPr/>
        <p:txBody>
          <a:bodyPr/>
          <a:lstStyle/>
          <a:p>
            <a:pPr>
              <a:defRPr/>
            </a:pPr>
            <a:fld id="{C993D762-CD5B-413A-A315-DE9E2B4EBB0A}" type="slidenum">
              <a:rPr lang="en-US" altLang="ja-JP" smtClean="0"/>
              <a:pPr>
                <a:defRPr/>
              </a:pPr>
              <a:t>11</a:t>
            </a:fld>
            <a:endParaRPr lang="en-US" altLang="ja-JP"/>
          </a:p>
        </p:txBody>
      </p:sp>
      <p:pic>
        <p:nvPicPr>
          <p:cNvPr id="7" name="図 6">
            <a:extLst>
              <a:ext uri="{FF2B5EF4-FFF2-40B4-BE49-F238E27FC236}">
                <a16:creationId xmlns:a16="http://schemas.microsoft.com/office/drawing/2014/main" id="{23A93301-3627-9FFA-07D7-DEF9A4E1EFD3}"/>
              </a:ext>
            </a:extLst>
          </p:cNvPr>
          <p:cNvPicPr>
            <a:picLocks noChangeAspect="1"/>
          </p:cNvPicPr>
          <p:nvPr/>
        </p:nvPicPr>
        <p:blipFill>
          <a:blip r:embed="rId3"/>
          <a:stretch>
            <a:fillRect/>
          </a:stretch>
        </p:blipFill>
        <p:spPr>
          <a:xfrm>
            <a:off x="2153455" y="0"/>
            <a:ext cx="5262713" cy="7461448"/>
          </a:xfrm>
          <a:prstGeom prst="rect">
            <a:avLst/>
          </a:prstGeom>
        </p:spPr>
      </p:pic>
      <p:sp>
        <p:nvSpPr>
          <p:cNvPr id="4" name="フッター プレースホルダー 3">
            <a:extLst>
              <a:ext uri="{FF2B5EF4-FFF2-40B4-BE49-F238E27FC236}">
                <a16:creationId xmlns:a16="http://schemas.microsoft.com/office/drawing/2014/main" id="{D1C9DFAD-EB3C-41FA-9ACB-4BC208DE9CEB}"/>
              </a:ext>
            </a:extLst>
          </p:cNvPr>
          <p:cNvSpPr>
            <a:spLocks noGrp="1"/>
          </p:cNvSpPr>
          <p:nvPr>
            <p:ph type="ftr" sz="quarter" idx="11"/>
          </p:nvPr>
        </p:nvSpPr>
        <p:spPr/>
        <p:txBody>
          <a:bodyPr/>
          <a:lstStyle/>
          <a:p>
            <a:pPr algn="l">
              <a:defRPr/>
            </a:pPr>
            <a:r>
              <a:rPr lang="ja-JP" altLang="en-US" i="1" dirty="0">
                <a:latin typeface="ＭＳ Ｐ明朝" panose="02020600040205080304" pitchFamily="18" charset="-128"/>
                <a:ea typeface="ＭＳ Ｐ明朝" panose="02020600040205080304" pitchFamily="18" charset="-128"/>
              </a:rPr>
              <a:t>令和７年度主任相談支援専門員養成研修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2" name="正方形/長方形 1">
            <a:extLst>
              <a:ext uri="{FF2B5EF4-FFF2-40B4-BE49-F238E27FC236}">
                <a16:creationId xmlns:a16="http://schemas.microsoft.com/office/drawing/2014/main" id="{2F6FFC0A-467D-D5A5-D9F1-259F1EC390C3}"/>
              </a:ext>
            </a:extLst>
          </p:cNvPr>
          <p:cNvSpPr/>
          <p:nvPr/>
        </p:nvSpPr>
        <p:spPr>
          <a:xfrm>
            <a:off x="229400" y="2800546"/>
            <a:ext cx="1438703" cy="100811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テキスト　　　</a:t>
            </a:r>
            <a:r>
              <a:rPr lang="ja-JP" altLang="en-US" dirty="0">
                <a:solidFill>
                  <a:schemeClr val="tx1"/>
                </a:solidFill>
              </a:rPr>
              <a:t>２５７頁</a:t>
            </a:r>
            <a:endParaRPr kumimoji="1" lang="ja-JP" altLang="en-US" dirty="0">
              <a:solidFill>
                <a:schemeClr val="tx1"/>
              </a:solidFill>
            </a:endParaRPr>
          </a:p>
        </p:txBody>
      </p:sp>
      <p:sp>
        <p:nvSpPr>
          <p:cNvPr id="3" name="正方形/長方形 2">
            <a:extLst>
              <a:ext uri="{FF2B5EF4-FFF2-40B4-BE49-F238E27FC236}">
                <a16:creationId xmlns:a16="http://schemas.microsoft.com/office/drawing/2014/main" id="{8D99FA00-7E34-DAD2-AF6C-AD329510D1D5}"/>
              </a:ext>
            </a:extLst>
          </p:cNvPr>
          <p:cNvSpPr/>
          <p:nvPr/>
        </p:nvSpPr>
        <p:spPr>
          <a:xfrm>
            <a:off x="3328107" y="384771"/>
            <a:ext cx="2972084" cy="43204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a:solidFill>
                  <a:schemeClr val="tx1">
                    <a:lumMod val="65000"/>
                    <a:lumOff val="35000"/>
                  </a:schemeClr>
                </a:solidFill>
              </a:rPr>
              <a:t>令和７年度相談支援従事者主任研修　事前課題２　　　　</a:t>
            </a:r>
            <a:r>
              <a:rPr kumimoji="1" lang="en-US" altLang="ja-JP" sz="900" b="1" dirty="0">
                <a:solidFill>
                  <a:schemeClr val="tx1">
                    <a:lumMod val="65000"/>
                    <a:lumOff val="35000"/>
                  </a:schemeClr>
                </a:solidFill>
              </a:rPr>
              <a:t>【</a:t>
            </a:r>
            <a:r>
              <a:rPr kumimoji="1" lang="ja-JP" altLang="en-US" sz="900" b="1" dirty="0">
                <a:solidFill>
                  <a:schemeClr val="tx1">
                    <a:lumMod val="65000"/>
                    <a:lumOff val="35000"/>
                  </a:schemeClr>
                </a:solidFill>
              </a:rPr>
              <a:t>地域援助の具体的展開　演習４</a:t>
            </a:r>
            <a:r>
              <a:rPr lang="ja-JP" altLang="en-US" sz="900" b="1" dirty="0">
                <a:solidFill>
                  <a:schemeClr val="tx1">
                    <a:lumMod val="65000"/>
                    <a:lumOff val="35000"/>
                  </a:schemeClr>
                </a:solidFill>
              </a:rPr>
              <a:t>－</a:t>
            </a:r>
            <a:r>
              <a:rPr kumimoji="1" lang="ja-JP" altLang="en-US" sz="900" b="1" dirty="0">
                <a:solidFill>
                  <a:schemeClr val="tx1">
                    <a:lumMod val="65000"/>
                    <a:lumOff val="35000"/>
                  </a:schemeClr>
                </a:solidFill>
              </a:rPr>
              <a:t>２</a:t>
            </a:r>
            <a:r>
              <a:rPr kumimoji="1" lang="en-US" altLang="ja-JP" sz="900" b="1" dirty="0">
                <a:solidFill>
                  <a:schemeClr val="tx1">
                    <a:lumMod val="65000"/>
                    <a:lumOff val="35000"/>
                  </a:schemeClr>
                </a:solidFill>
              </a:rPr>
              <a:t>】</a:t>
            </a:r>
            <a:endParaRPr kumimoji="1" lang="ja-JP" altLang="en-US" sz="900" b="1" dirty="0">
              <a:solidFill>
                <a:schemeClr val="tx1">
                  <a:lumMod val="65000"/>
                  <a:lumOff val="35000"/>
                </a:schemeClr>
              </a:solidFill>
            </a:endParaRPr>
          </a:p>
        </p:txBody>
      </p:sp>
    </p:spTree>
    <p:extLst>
      <p:ext uri="{BB962C8B-B14F-4D97-AF65-F5344CB8AC3E}">
        <p14:creationId xmlns:p14="http://schemas.microsoft.com/office/powerpoint/2010/main" val="1572961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295F1A46-F8FE-D84F-19EF-59D80194D982}"/>
              </a:ext>
            </a:extLst>
          </p:cNvPr>
          <p:cNvSpPr>
            <a:spLocks noGrp="1"/>
          </p:cNvSpPr>
          <p:nvPr>
            <p:ph type="title"/>
          </p:nvPr>
        </p:nvSpPr>
        <p:spPr>
          <a:xfrm>
            <a:off x="457200" y="274638"/>
            <a:ext cx="8229600" cy="1143000"/>
          </a:xfrm>
        </p:spPr>
        <p:txBody>
          <a:bodyPr/>
          <a:lstStyle/>
          <a:p>
            <a:endParaRPr lang="en-US"/>
          </a:p>
        </p:txBody>
      </p:sp>
      <p:sp>
        <p:nvSpPr>
          <p:cNvPr id="4" name="フッター プレースホルダー 3">
            <a:extLst>
              <a:ext uri="{FF2B5EF4-FFF2-40B4-BE49-F238E27FC236}">
                <a16:creationId xmlns:a16="http://schemas.microsoft.com/office/drawing/2014/main" id="{BD05F72E-B30F-8E54-CC27-B008628109FE}"/>
              </a:ext>
            </a:extLst>
          </p:cNvPr>
          <p:cNvSpPr>
            <a:spLocks noGrp="1"/>
          </p:cNvSpPr>
          <p:nvPr>
            <p:ph type="ftr" sz="quarter" idx="11"/>
          </p:nvPr>
        </p:nvSpPr>
        <p:spPr>
          <a:xfrm>
            <a:off x="8099" y="6587405"/>
            <a:ext cx="3320008" cy="268139"/>
          </a:xfrm>
        </p:spPr>
        <p:txBody>
          <a:bodyPr wrap="square" anchor="t">
            <a:normAutofit/>
          </a:bodyPr>
          <a:lstStyle/>
          <a:p>
            <a:pPr algn="l">
              <a:lnSpc>
                <a:spcPct val="90000"/>
              </a:lnSpc>
              <a:spcAft>
                <a:spcPts val="600"/>
              </a:spcAft>
              <a:defRPr/>
            </a:pPr>
            <a:r>
              <a:rPr lang="ja-JP" altLang="en-US" i="1" dirty="0"/>
              <a:t>令和７年度主任相談支援専門員養成研修</a:t>
            </a:r>
            <a:endParaRPr lang="en-US" altLang="ja-JP" i="1" dirty="0"/>
          </a:p>
        </p:txBody>
      </p:sp>
      <p:sp>
        <p:nvSpPr>
          <p:cNvPr id="14" name="Slide Number Placeholder 4">
            <a:extLst>
              <a:ext uri="{FF2B5EF4-FFF2-40B4-BE49-F238E27FC236}">
                <a16:creationId xmlns:a16="http://schemas.microsoft.com/office/drawing/2014/main" id="{735C14FA-EC91-C319-630D-A3F2BC0BDB16}"/>
              </a:ext>
            </a:extLst>
          </p:cNvPr>
          <p:cNvSpPr>
            <a:spLocks noGrp="1"/>
          </p:cNvSpPr>
          <p:nvPr>
            <p:ph type="sldNum" sz="quarter" idx="12"/>
          </p:nvPr>
        </p:nvSpPr>
        <p:spPr>
          <a:xfrm>
            <a:off x="7002301" y="6592520"/>
            <a:ext cx="2133600" cy="268140"/>
          </a:xfrm>
        </p:spPr>
        <p:txBody>
          <a:bodyPr/>
          <a:lstStyle/>
          <a:p>
            <a:pPr>
              <a:spcAft>
                <a:spcPts val="600"/>
              </a:spcAft>
              <a:defRPr/>
            </a:pPr>
            <a:fld id="{C993D762-CD5B-413A-A315-DE9E2B4EBB0A}" type="slidenum">
              <a:rPr lang="en-US" altLang="ja-JP" smtClean="0"/>
              <a:pPr>
                <a:spcAft>
                  <a:spcPts val="600"/>
                </a:spcAft>
                <a:defRPr/>
              </a:pPr>
              <a:t>12</a:t>
            </a:fld>
            <a:endParaRPr lang="en-US" altLang="ja-JP"/>
          </a:p>
        </p:txBody>
      </p:sp>
      <p:sp>
        <p:nvSpPr>
          <p:cNvPr id="5" name="スライド番号プレースホルダー 4" hidden="1">
            <a:extLst>
              <a:ext uri="{FF2B5EF4-FFF2-40B4-BE49-F238E27FC236}">
                <a16:creationId xmlns:a16="http://schemas.microsoft.com/office/drawing/2014/main" id="{C835AB8A-084C-8A05-43D1-5F6163A2183B}"/>
              </a:ext>
            </a:extLst>
          </p:cNvPr>
          <p:cNvSpPr>
            <a:spLocks noGrp="1"/>
          </p:cNvSpPr>
          <p:nvPr>
            <p:ph type="sldNum" sz="quarter" idx="12"/>
          </p:nvPr>
        </p:nvSpPr>
        <p:spPr/>
        <p:txBody>
          <a:bodyPr/>
          <a:lstStyle/>
          <a:p>
            <a:pPr>
              <a:spcAft>
                <a:spcPts val="600"/>
              </a:spcAft>
              <a:defRPr/>
            </a:pPr>
            <a:fld id="{C993D762-CD5B-413A-A315-DE9E2B4EBB0A}" type="slidenum">
              <a:rPr lang="en-US" altLang="ja-JP" smtClean="0"/>
              <a:pPr>
                <a:spcAft>
                  <a:spcPts val="600"/>
                </a:spcAft>
                <a:defRPr/>
              </a:pPr>
              <a:t>12</a:t>
            </a:fld>
            <a:endParaRPr lang="en-US" altLang="ja-JP"/>
          </a:p>
        </p:txBody>
      </p:sp>
      <p:pic>
        <p:nvPicPr>
          <p:cNvPr id="6" name="図 5">
            <a:extLst>
              <a:ext uri="{FF2B5EF4-FFF2-40B4-BE49-F238E27FC236}">
                <a16:creationId xmlns:a16="http://schemas.microsoft.com/office/drawing/2014/main" id="{0A0CB8EB-FF0B-5C37-5EF6-21BB1E226C36}"/>
              </a:ext>
            </a:extLst>
          </p:cNvPr>
          <p:cNvPicPr>
            <a:picLocks noChangeAspect="1"/>
          </p:cNvPicPr>
          <p:nvPr/>
        </p:nvPicPr>
        <p:blipFill>
          <a:blip r:embed="rId3"/>
          <a:stretch>
            <a:fillRect/>
          </a:stretch>
        </p:blipFill>
        <p:spPr>
          <a:xfrm>
            <a:off x="251520" y="376888"/>
            <a:ext cx="8640960" cy="5952879"/>
          </a:xfrm>
          <a:prstGeom prst="rect">
            <a:avLst/>
          </a:prstGeom>
        </p:spPr>
      </p:pic>
      <p:sp>
        <p:nvSpPr>
          <p:cNvPr id="2" name="正方形/長方形 1">
            <a:extLst>
              <a:ext uri="{FF2B5EF4-FFF2-40B4-BE49-F238E27FC236}">
                <a16:creationId xmlns:a16="http://schemas.microsoft.com/office/drawing/2014/main" id="{95A34937-707D-C574-A031-6C40861D27F0}"/>
              </a:ext>
            </a:extLst>
          </p:cNvPr>
          <p:cNvSpPr/>
          <p:nvPr/>
        </p:nvSpPr>
        <p:spPr>
          <a:xfrm>
            <a:off x="3491880" y="0"/>
            <a:ext cx="2376264" cy="57606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テキスト　　　</a:t>
            </a:r>
            <a:r>
              <a:rPr lang="ja-JP" altLang="en-US" dirty="0">
                <a:solidFill>
                  <a:schemeClr val="tx1"/>
                </a:solidFill>
              </a:rPr>
              <a:t>２６２頁</a:t>
            </a:r>
            <a:endParaRPr kumimoji="1" lang="ja-JP" altLang="en-US" dirty="0">
              <a:solidFill>
                <a:schemeClr val="tx1"/>
              </a:solidFill>
            </a:endParaRPr>
          </a:p>
        </p:txBody>
      </p:sp>
    </p:spTree>
    <p:extLst>
      <p:ext uri="{BB962C8B-B14F-4D97-AF65-F5344CB8AC3E}">
        <p14:creationId xmlns:p14="http://schemas.microsoft.com/office/powerpoint/2010/main" val="1089169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859CF0-2707-26A2-1315-5C700391FC21}"/>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23F9EF5C-14EC-D5C5-36FB-0CEEEC412F1C}"/>
              </a:ext>
            </a:extLst>
          </p:cNvPr>
          <p:cNvSpPr>
            <a:spLocks noGrp="1"/>
          </p:cNvSpPr>
          <p:nvPr>
            <p:ph type="title"/>
          </p:nvPr>
        </p:nvSpPr>
        <p:spPr>
          <a:xfrm>
            <a:off x="179512" y="213062"/>
            <a:ext cx="3826768" cy="1143000"/>
          </a:xfrm>
        </p:spPr>
        <p:txBody>
          <a:bodyPr/>
          <a:lstStyle/>
          <a:p>
            <a:r>
              <a:rPr lang="ja-JP" altLang="en-US" sz="2400" dirty="0"/>
              <a:t>④</a:t>
            </a:r>
            <a:r>
              <a:rPr kumimoji="1" lang="ja-JP" altLang="en-US" sz="2400" dirty="0"/>
              <a:t>グループワーク　５分</a:t>
            </a:r>
          </a:p>
        </p:txBody>
      </p:sp>
      <p:sp>
        <p:nvSpPr>
          <p:cNvPr id="4" name="フッター プレースホルダー 3">
            <a:extLst>
              <a:ext uri="{FF2B5EF4-FFF2-40B4-BE49-F238E27FC236}">
                <a16:creationId xmlns:a16="http://schemas.microsoft.com/office/drawing/2014/main" id="{C1FE9D7C-55A2-6DAC-B009-FB65DFB5A175}"/>
              </a:ext>
            </a:extLst>
          </p:cNvPr>
          <p:cNvSpPr>
            <a:spLocks noGrp="1"/>
          </p:cNvSpPr>
          <p:nvPr>
            <p:ph type="ftr" sz="quarter" idx="11"/>
          </p:nvPr>
        </p:nvSpPr>
        <p:spPr/>
        <p:txBody>
          <a:bodyPr/>
          <a:lstStyle/>
          <a:p>
            <a:pPr algn="l">
              <a:defRPr/>
            </a:pPr>
            <a:r>
              <a:rPr lang="ja-JP" altLang="en-US" i="1" dirty="0">
                <a:latin typeface="ＭＳ Ｐ明朝" panose="02020600040205080304" pitchFamily="18" charset="-128"/>
                <a:ea typeface="ＭＳ Ｐ明朝" panose="02020600040205080304" pitchFamily="18" charset="-128"/>
              </a:rPr>
              <a:t>令和７年度主任相談支援専門員養成研修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5" name="スライド番号プレースホルダー 4">
            <a:extLst>
              <a:ext uri="{FF2B5EF4-FFF2-40B4-BE49-F238E27FC236}">
                <a16:creationId xmlns:a16="http://schemas.microsoft.com/office/drawing/2014/main" id="{9E89644D-D6D8-D55C-E940-1027DB2860A5}"/>
              </a:ext>
            </a:extLst>
          </p:cNvPr>
          <p:cNvSpPr>
            <a:spLocks noGrp="1"/>
          </p:cNvSpPr>
          <p:nvPr>
            <p:ph type="sldNum" sz="quarter" idx="12"/>
          </p:nvPr>
        </p:nvSpPr>
        <p:spPr/>
        <p:txBody>
          <a:bodyPr/>
          <a:lstStyle/>
          <a:p>
            <a:pPr>
              <a:defRPr/>
            </a:pPr>
            <a:fld id="{C993D762-CD5B-413A-A315-DE9E2B4EBB0A}" type="slidenum">
              <a:rPr lang="en-US" altLang="ja-JP" smtClean="0"/>
              <a:pPr>
                <a:defRPr/>
              </a:pPr>
              <a:t>13</a:t>
            </a:fld>
            <a:endParaRPr lang="en-US" altLang="ja-JP"/>
          </a:p>
        </p:txBody>
      </p:sp>
      <p:sp>
        <p:nvSpPr>
          <p:cNvPr id="3" name="タイトル 1">
            <a:extLst>
              <a:ext uri="{FF2B5EF4-FFF2-40B4-BE49-F238E27FC236}">
                <a16:creationId xmlns:a16="http://schemas.microsoft.com/office/drawing/2014/main" id="{191B1B58-E854-FD23-FC9C-93A98D31F391}"/>
              </a:ext>
            </a:extLst>
          </p:cNvPr>
          <p:cNvSpPr txBox="1">
            <a:spLocks/>
          </p:cNvSpPr>
          <p:nvPr/>
        </p:nvSpPr>
        <p:spPr bwMode="auto">
          <a:xfrm>
            <a:off x="3923928" y="213062"/>
            <a:ext cx="346672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400" kern="0" dirty="0"/>
              <a:t>地域課題の整理・選定</a:t>
            </a:r>
          </a:p>
        </p:txBody>
      </p:sp>
      <p:sp>
        <p:nvSpPr>
          <p:cNvPr id="6" name="タイトル 1">
            <a:extLst>
              <a:ext uri="{FF2B5EF4-FFF2-40B4-BE49-F238E27FC236}">
                <a16:creationId xmlns:a16="http://schemas.microsoft.com/office/drawing/2014/main" id="{FF1C5C2B-58E6-25A8-E5CA-48104AA70E7C}"/>
              </a:ext>
            </a:extLst>
          </p:cNvPr>
          <p:cNvSpPr txBox="1">
            <a:spLocks/>
          </p:cNvSpPr>
          <p:nvPr/>
        </p:nvSpPr>
        <p:spPr bwMode="auto">
          <a:xfrm>
            <a:off x="457200" y="980728"/>
            <a:ext cx="354908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400" kern="0" dirty="0"/>
              <a:t>⑤グループワーク　１０分</a:t>
            </a:r>
          </a:p>
        </p:txBody>
      </p:sp>
      <p:sp>
        <p:nvSpPr>
          <p:cNvPr id="7" name="タイトル 1">
            <a:extLst>
              <a:ext uri="{FF2B5EF4-FFF2-40B4-BE49-F238E27FC236}">
                <a16:creationId xmlns:a16="http://schemas.microsoft.com/office/drawing/2014/main" id="{227A4519-C873-6355-ED54-B8E8437F20FD}"/>
              </a:ext>
            </a:extLst>
          </p:cNvPr>
          <p:cNvSpPr txBox="1">
            <a:spLocks/>
          </p:cNvSpPr>
          <p:nvPr/>
        </p:nvSpPr>
        <p:spPr bwMode="auto">
          <a:xfrm>
            <a:off x="4006280" y="980728"/>
            <a:ext cx="4896544"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400" kern="0" dirty="0"/>
              <a:t>目的の共有（基本理念と達成目標）</a:t>
            </a:r>
          </a:p>
        </p:txBody>
      </p:sp>
      <p:sp>
        <p:nvSpPr>
          <p:cNvPr id="8" name="タイトル 1">
            <a:extLst>
              <a:ext uri="{FF2B5EF4-FFF2-40B4-BE49-F238E27FC236}">
                <a16:creationId xmlns:a16="http://schemas.microsoft.com/office/drawing/2014/main" id="{3EB027E4-7C61-C4B4-1A2C-71A9F4B802B0}"/>
              </a:ext>
            </a:extLst>
          </p:cNvPr>
          <p:cNvSpPr txBox="1">
            <a:spLocks/>
          </p:cNvSpPr>
          <p:nvPr/>
        </p:nvSpPr>
        <p:spPr bwMode="auto">
          <a:xfrm>
            <a:off x="354360" y="1988840"/>
            <a:ext cx="3754760"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400" kern="0"/>
              <a:t>⑥グループワーク　２０分</a:t>
            </a:r>
            <a:endParaRPr lang="ja-JP" altLang="en-US" sz="2400" kern="0" dirty="0"/>
          </a:p>
        </p:txBody>
      </p:sp>
      <p:sp>
        <p:nvSpPr>
          <p:cNvPr id="9" name="タイトル 1">
            <a:extLst>
              <a:ext uri="{FF2B5EF4-FFF2-40B4-BE49-F238E27FC236}">
                <a16:creationId xmlns:a16="http://schemas.microsoft.com/office/drawing/2014/main" id="{91147699-3282-5648-0CF6-B992FD1F33BF}"/>
              </a:ext>
            </a:extLst>
          </p:cNvPr>
          <p:cNvSpPr txBox="1">
            <a:spLocks/>
          </p:cNvSpPr>
          <p:nvPr/>
        </p:nvSpPr>
        <p:spPr bwMode="auto">
          <a:xfrm>
            <a:off x="3863640" y="2026441"/>
            <a:ext cx="3106688" cy="53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400" kern="0" dirty="0"/>
              <a:t>現状と課題の把握</a:t>
            </a:r>
          </a:p>
        </p:txBody>
      </p:sp>
    </p:spTree>
    <p:extLst>
      <p:ext uri="{BB962C8B-B14F-4D97-AF65-F5344CB8AC3E}">
        <p14:creationId xmlns:p14="http://schemas.microsoft.com/office/powerpoint/2010/main" val="35477947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4369A4C0-53A8-83E7-101A-D474B4073F81}"/>
              </a:ext>
            </a:extLst>
          </p:cNvPr>
          <p:cNvPicPr>
            <a:picLocks noChangeAspect="1"/>
          </p:cNvPicPr>
          <p:nvPr/>
        </p:nvPicPr>
        <p:blipFill>
          <a:blip r:embed="rId3"/>
          <a:stretch>
            <a:fillRect/>
          </a:stretch>
        </p:blipFill>
        <p:spPr>
          <a:xfrm>
            <a:off x="90488" y="558389"/>
            <a:ext cx="8963025" cy="5741222"/>
          </a:xfrm>
          <a:prstGeom prst="rect">
            <a:avLst/>
          </a:prstGeom>
          <a:noFill/>
        </p:spPr>
      </p:pic>
      <p:sp>
        <p:nvSpPr>
          <p:cNvPr id="4" name="フッター プレースホルダー 3">
            <a:extLst>
              <a:ext uri="{FF2B5EF4-FFF2-40B4-BE49-F238E27FC236}">
                <a16:creationId xmlns:a16="http://schemas.microsoft.com/office/drawing/2014/main" id="{1052280E-BB0E-B6B6-59FA-D93DC36FE0CB}"/>
              </a:ext>
            </a:extLst>
          </p:cNvPr>
          <p:cNvSpPr>
            <a:spLocks noGrp="1"/>
          </p:cNvSpPr>
          <p:nvPr>
            <p:ph type="ftr" sz="quarter" idx="11"/>
          </p:nvPr>
        </p:nvSpPr>
        <p:spPr/>
        <p:txBody>
          <a:bodyPr/>
          <a:lstStyle/>
          <a:p>
            <a:pPr algn="l">
              <a:spcAft>
                <a:spcPts val="600"/>
              </a:spcAft>
              <a:defRPr/>
            </a:pPr>
            <a:r>
              <a:rPr lang="ja-JP" altLang="en-US" i="1" dirty="0">
                <a:latin typeface="ＭＳ Ｐ明朝" panose="02020600040205080304" pitchFamily="18" charset="-128"/>
                <a:ea typeface="ＭＳ Ｐ明朝" panose="02020600040205080304" pitchFamily="18" charset="-128"/>
              </a:rPr>
              <a:t>令和７年度主任相談支援専門員養成研修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5" name="スライド番号プレースホルダー 4" hidden="1">
            <a:extLst>
              <a:ext uri="{FF2B5EF4-FFF2-40B4-BE49-F238E27FC236}">
                <a16:creationId xmlns:a16="http://schemas.microsoft.com/office/drawing/2014/main" id="{1EE03B53-3113-EAC8-647F-5617F31F725C}"/>
              </a:ext>
            </a:extLst>
          </p:cNvPr>
          <p:cNvSpPr>
            <a:spLocks noGrp="1"/>
          </p:cNvSpPr>
          <p:nvPr>
            <p:ph type="sldNum" sz="quarter" idx="12"/>
          </p:nvPr>
        </p:nvSpPr>
        <p:spPr/>
        <p:txBody>
          <a:bodyPr/>
          <a:lstStyle/>
          <a:p>
            <a:pPr>
              <a:spcAft>
                <a:spcPts val="600"/>
              </a:spcAft>
              <a:defRPr/>
            </a:pPr>
            <a:fld id="{C993D762-CD5B-413A-A315-DE9E2B4EBB0A}" type="slidenum">
              <a:rPr lang="en-US" altLang="ja-JP" smtClean="0"/>
              <a:pPr>
                <a:spcAft>
                  <a:spcPts val="600"/>
                </a:spcAft>
                <a:defRPr/>
              </a:pPr>
              <a:t>14</a:t>
            </a:fld>
            <a:endParaRPr lang="en-US" altLang="ja-JP"/>
          </a:p>
        </p:txBody>
      </p:sp>
    </p:spTree>
    <p:extLst>
      <p:ext uri="{BB962C8B-B14F-4D97-AF65-F5344CB8AC3E}">
        <p14:creationId xmlns:p14="http://schemas.microsoft.com/office/powerpoint/2010/main" val="40726508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D659E7-F94D-829A-6D17-EBE5E813EABF}"/>
            </a:ext>
          </a:extLst>
        </p:cNvPr>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00DFBBC1-21C5-F562-BA0A-961FED6B2413}"/>
              </a:ext>
            </a:extLst>
          </p:cNvPr>
          <p:cNvSpPr>
            <a:spLocks noGrp="1"/>
          </p:cNvSpPr>
          <p:nvPr>
            <p:ph type="ftr" sz="quarter" idx="11"/>
          </p:nvPr>
        </p:nvSpPr>
        <p:spPr/>
        <p:txBody>
          <a:bodyPr/>
          <a:lstStyle/>
          <a:p>
            <a:pPr algn="l">
              <a:defRPr/>
            </a:pPr>
            <a:r>
              <a:rPr lang="ja-JP" altLang="en-US" i="1" dirty="0">
                <a:latin typeface="ＭＳ Ｐ明朝" panose="02020600040205080304" pitchFamily="18" charset="-128"/>
                <a:ea typeface="ＭＳ Ｐ明朝" panose="02020600040205080304" pitchFamily="18" charset="-128"/>
              </a:rPr>
              <a:t>令和７年度主任相談支援専門員養成研修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5" name="スライド番号プレースホルダー 4">
            <a:extLst>
              <a:ext uri="{FF2B5EF4-FFF2-40B4-BE49-F238E27FC236}">
                <a16:creationId xmlns:a16="http://schemas.microsoft.com/office/drawing/2014/main" id="{21CEDB2C-CF2C-52F8-60DE-0566F9D42204}"/>
              </a:ext>
            </a:extLst>
          </p:cNvPr>
          <p:cNvSpPr>
            <a:spLocks noGrp="1"/>
          </p:cNvSpPr>
          <p:nvPr>
            <p:ph type="sldNum" sz="quarter" idx="12"/>
          </p:nvPr>
        </p:nvSpPr>
        <p:spPr/>
        <p:txBody>
          <a:bodyPr/>
          <a:lstStyle/>
          <a:p>
            <a:pPr>
              <a:defRPr/>
            </a:pPr>
            <a:fld id="{C993D762-CD5B-413A-A315-DE9E2B4EBB0A}" type="slidenum">
              <a:rPr lang="en-US" altLang="ja-JP" smtClean="0"/>
              <a:pPr>
                <a:defRPr/>
              </a:pPr>
              <a:t>15</a:t>
            </a:fld>
            <a:endParaRPr lang="en-US" altLang="ja-JP"/>
          </a:p>
        </p:txBody>
      </p:sp>
      <p:sp>
        <p:nvSpPr>
          <p:cNvPr id="3" name="タイトル 1">
            <a:extLst>
              <a:ext uri="{FF2B5EF4-FFF2-40B4-BE49-F238E27FC236}">
                <a16:creationId xmlns:a16="http://schemas.microsoft.com/office/drawing/2014/main" id="{A4C138A1-41FB-7614-F17B-043DA8BEF28C}"/>
              </a:ext>
            </a:extLst>
          </p:cNvPr>
          <p:cNvSpPr txBox="1">
            <a:spLocks/>
          </p:cNvSpPr>
          <p:nvPr/>
        </p:nvSpPr>
        <p:spPr bwMode="auto">
          <a:xfrm>
            <a:off x="3861160" y="351456"/>
            <a:ext cx="3024336" cy="466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400" kern="0" dirty="0"/>
              <a:t>連携体制の把握</a:t>
            </a:r>
          </a:p>
        </p:txBody>
      </p:sp>
      <p:sp>
        <p:nvSpPr>
          <p:cNvPr id="7" name="タイトル 1">
            <a:extLst>
              <a:ext uri="{FF2B5EF4-FFF2-40B4-BE49-F238E27FC236}">
                <a16:creationId xmlns:a16="http://schemas.microsoft.com/office/drawing/2014/main" id="{1E0665C5-FA69-14C1-193D-1F131EB5761C}"/>
              </a:ext>
            </a:extLst>
          </p:cNvPr>
          <p:cNvSpPr txBox="1">
            <a:spLocks/>
          </p:cNvSpPr>
          <p:nvPr/>
        </p:nvSpPr>
        <p:spPr bwMode="auto">
          <a:xfrm>
            <a:off x="236352" y="260648"/>
            <a:ext cx="3610744"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400" kern="0" dirty="0"/>
              <a:t>⑦グループワーク　１０分</a:t>
            </a:r>
          </a:p>
        </p:txBody>
      </p:sp>
      <p:sp>
        <p:nvSpPr>
          <p:cNvPr id="8" name="タイトル 1">
            <a:extLst>
              <a:ext uri="{FF2B5EF4-FFF2-40B4-BE49-F238E27FC236}">
                <a16:creationId xmlns:a16="http://schemas.microsoft.com/office/drawing/2014/main" id="{0821E3F0-2DD1-1526-2EC3-00BE559FCB2A}"/>
              </a:ext>
            </a:extLst>
          </p:cNvPr>
          <p:cNvSpPr>
            <a:spLocks noGrp="1"/>
          </p:cNvSpPr>
          <p:nvPr>
            <p:ph type="title"/>
          </p:nvPr>
        </p:nvSpPr>
        <p:spPr>
          <a:xfrm>
            <a:off x="200348" y="1052736"/>
            <a:ext cx="3682752" cy="432048"/>
          </a:xfrm>
        </p:spPr>
        <p:txBody>
          <a:bodyPr/>
          <a:lstStyle/>
          <a:p>
            <a:r>
              <a:rPr kumimoji="1" lang="ja-JP" altLang="en-US" sz="2400" dirty="0"/>
              <a:t>⑧グループワーク　１０分</a:t>
            </a:r>
          </a:p>
        </p:txBody>
      </p:sp>
      <p:sp>
        <p:nvSpPr>
          <p:cNvPr id="9" name="タイトル 1">
            <a:extLst>
              <a:ext uri="{FF2B5EF4-FFF2-40B4-BE49-F238E27FC236}">
                <a16:creationId xmlns:a16="http://schemas.microsoft.com/office/drawing/2014/main" id="{C8D5D833-E1EC-541D-5BED-3F1E988F9739}"/>
              </a:ext>
            </a:extLst>
          </p:cNvPr>
          <p:cNvSpPr txBox="1">
            <a:spLocks/>
          </p:cNvSpPr>
          <p:nvPr/>
        </p:nvSpPr>
        <p:spPr bwMode="auto">
          <a:xfrm>
            <a:off x="4179590" y="1065275"/>
            <a:ext cx="26642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400" kern="0" dirty="0"/>
              <a:t>推進チームを組織</a:t>
            </a:r>
          </a:p>
        </p:txBody>
      </p:sp>
      <p:sp>
        <p:nvSpPr>
          <p:cNvPr id="10" name="タイトル 1">
            <a:extLst>
              <a:ext uri="{FF2B5EF4-FFF2-40B4-BE49-F238E27FC236}">
                <a16:creationId xmlns:a16="http://schemas.microsoft.com/office/drawing/2014/main" id="{36A507F1-4B1E-48CB-B01E-64DD57EB50E8}"/>
              </a:ext>
            </a:extLst>
          </p:cNvPr>
          <p:cNvSpPr txBox="1">
            <a:spLocks/>
          </p:cNvSpPr>
          <p:nvPr/>
        </p:nvSpPr>
        <p:spPr bwMode="auto">
          <a:xfrm>
            <a:off x="164344" y="1772816"/>
            <a:ext cx="3754760"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400" kern="0"/>
              <a:t>⑨グループワーク　１０分</a:t>
            </a:r>
            <a:endParaRPr lang="ja-JP" altLang="en-US" sz="2400" kern="0" dirty="0"/>
          </a:p>
        </p:txBody>
      </p:sp>
      <p:sp>
        <p:nvSpPr>
          <p:cNvPr id="13" name="タイトル 1">
            <a:extLst>
              <a:ext uri="{FF2B5EF4-FFF2-40B4-BE49-F238E27FC236}">
                <a16:creationId xmlns:a16="http://schemas.microsoft.com/office/drawing/2014/main" id="{0BF73352-D8E3-E19A-9ECA-091541030D7E}"/>
              </a:ext>
            </a:extLst>
          </p:cNvPr>
          <p:cNvSpPr txBox="1">
            <a:spLocks/>
          </p:cNvSpPr>
          <p:nvPr/>
        </p:nvSpPr>
        <p:spPr bwMode="auto">
          <a:xfrm>
            <a:off x="4179590" y="1772816"/>
            <a:ext cx="4536504"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400" kern="0" dirty="0"/>
              <a:t>組織責任者との共通理解の醸成</a:t>
            </a:r>
          </a:p>
        </p:txBody>
      </p:sp>
      <p:sp>
        <p:nvSpPr>
          <p:cNvPr id="14" name="タイトル 1">
            <a:extLst>
              <a:ext uri="{FF2B5EF4-FFF2-40B4-BE49-F238E27FC236}">
                <a16:creationId xmlns:a16="http://schemas.microsoft.com/office/drawing/2014/main" id="{43508D32-5221-77BC-2B2F-60DAFE411640}"/>
              </a:ext>
            </a:extLst>
          </p:cNvPr>
          <p:cNvSpPr txBox="1">
            <a:spLocks/>
          </p:cNvSpPr>
          <p:nvPr/>
        </p:nvSpPr>
        <p:spPr bwMode="auto">
          <a:xfrm>
            <a:off x="92336" y="2451918"/>
            <a:ext cx="389877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400" kern="0"/>
              <a:t>⑩グループワーク　１０分</a:t>
            </a:r>
            <a:endParaRPr lang="ja-JP" altLang="en-US" sz="2400" kern="0" dirty="0"/>
          </a:p>
        </p:txBody>
      </p:sp>
      <p:sp>
        <p:nvSpPr>
          <p:cNvPr id="15" name="タイトル 1">
            <a:extLst>
              <a:ext uri="{FF2B5EF4-FFF2-40B4-BE49-F238E27FC236}">
                <a16:creationId xmlns:a16="http://schemas.microsoft.com/office/drawing/2014/main" id="{DA9DB6EF-B982-8238-D57B-8D572BDEA5FE}"/>
              </a:ext>
            </a:extLst>
          </p:cNvPr>
          <p:cNvSpPr txBox="1">
            <a:spLocks/>
          </p:cNvSpPr>
          <p:nvPr/>
        </p:nvSpPr>
        <p:spPr bwMode="auto">
          <a:xfrm>
            <a:off x="4179590" y="2490018"/>
            <a:ext cx="410445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400" kern="0" dirty="0"/>
              <a:t>今年度の目標とスケジュール</a:t>
            </a:r>
          </a:p>
        </p:txBody>
      </p:sp>
      <p:sp>
        <p:nvSpPr>
          <p:cNvPr id="16" name="タイトル 1">
            <a:extLst>
              <a:ext uri="{FF2B5EF4-FFF2-40B4-BE49-F238E27FC236}">
                <a16:creationId xmlns:a16="http://schemas.microsoft.com/office/drawing/2014/main" id="{79BE2BF4-85FC-A852-7395-ED9D1B3915E4}"/>
              </a:ext>
            </a:extLst>
          </p:cNvPr>
          <p:cNvSpPr txBox="1">
            <a:spLocks/>
          </p:cNvSpPr>
          <p:nvPr/>
        </p:nvSpPr>
        <p:spPr bwMode="auto">
          <a:xfrm>
            <a:off x="200348" y="3118791"/>
            <a:ext cx="3682752"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400" kern="0"/>
              <a:t>⑪グループワーク　１０分</a:t>
            </a:r>
            <a:endParaRPr lang="ja-JP" altLang="en-US" sz="2400" kern="0" dirty="0"/>
          </a:p>
        </p:txBody>
      </p:sp>
      <p:sp>
        <p:nvSpPr>
          <p:cNvPr id="17" name="タイトル 1">
            <a:extLst>
              <a:ext uri="{FF2B5EF4-FFF2-40B4-BE49-F238E27FC236}">
                <a16:creationId xmlns:a16="http://schemas.microsoft.com/office/drawing/2014/main" id="{57FC5294-A426-AC49-D3D0-5EFC8BEDF61E}"/>
              </a:ext>
            </a:extLst>
          </p:cNvPr>
          <p:cNvSpPr txBox="1">
            <a:spLocks/>
          </p:cNvSpPr>
          <p:nvPr/>
        </p:nvSpPr>
        <p:spPr bwMode="auto">
          <a:xfrm>
            <a:off x="4139952" y="3151058"/>
            <a:ext cx="1656184" cy="466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400" kern="0" dirty="0"/>
              <a:t>検証方法</a:t>
            </a:r>
          </a:p>
        </p:txBody>
      </p:sp>
    </p:spTree>
    <p:extLst>
      <p:ext uri="{BB962C8B-B14F-4D97-AF65-F5344CB8AC3E}">
        <p14:creationId xmlns:p14="http://schemas.microsoft.com/office/powerpoint/2010/main" val="1354281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20E17-6F77-AC56-C31D-342E04179216}"/>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07D8699C-6B7E-2F39-9F18-A88DF3C9FA5C}"/>
              </a:ext>
            </a:extLst>
          </p:cNvPr>
          <p:cNvSpPr>
            <a:spLocks noGrp="1"/>
          </p:cNvSpPr>
          <p:nvPr>
            <p:ph type="title"/>
          </p:nvPr>
        </p:nvSpPr>
        <p:spPr>
          <a:xfrm>
            <a:off x="457200" y="2492896"/>
            <a:ext cx="8229600" cy="1143000"/>
          </a:xfrm>
        </p:spPr>
        <p:txBody>
          <a:bodyPr/>
          <a:lstStyle/>
          <a:p>
            <a:r>
              <a:rPr kumimoji="1" lang="ja-JP" altLang="en-US" dirty="0"/>
              <a:t>⑫グループワーク　</a:t>
            </a:r>
            <a:r>
              <a:rPr lang="ja-JP" altLang="en-US" dirty="0"/>
              <a:t>１</a:t>
            </a:r>
            <a:r>
              <a:rPr kumimoji="1" lang="ja-JP" altLang="en-US" dirty="0"/>
              <a:t>０分</a:t>
            </a:r>
          </a:p>
        </p:txBody>
      </p:sp>
      <p:sp>
        <p:nvSpPr>
          <p:cNvPr id="4" name="フッター プレースホルダー 3">
            <a:extLst>
              <a:ext uri="{FF2B5EF4-FFF2-40B4-BE49-F238E27FC236}">
                <a16:creationId xmlns:a16="http://schemas.microsoft.com/office/drawing/2014/main" id="{130FA0E4-2D35-B245-A07E-075FDF03FF5E}"/>
              </a:ext>
            </a:extLst>
          </p:cNvPr>
          <p:cNvSpPr>
            <a:spLocks noGrp="1"/>
          </p:cNvSpPr>
          <p:nvPr>
            <p:ph type="ftr" sz="quarter" idx="11"/>
          </p:nvPr>
        </p:nvSpPr>
        <p:spPr/>
        <p:txBody>
          <a:bodyPr/>
          <a:lstStyle/>
          <a:p>
            <a:pPr algn="l">
              <a:defRPr/>
            </a:pPr>
            <a:r>
              <a:rPr lang="ja-JP" altLang="en-US" i="1" dirty="0">
                <a:latin typeface="ＭＳ Ｐ明朝" panose="02020600040205080304" pitchFamily="18" charset="-128"/>
                <a:ea typeface="ＭＳ Ｐ明朝" panose="02020600040205080304" pitchFamily="18" charset="-128"/>
              </a:rPr>
              <a:t>令和７年度主任相談支援専門員養成研修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5" name="スライド番号プレースホルダー 4">
            <a:extLst>
              <a:ext uri="{FF2B5EF4-FFF2-40B4-BE49-F238E27FC236}">
                <a16:creationId xmlns:a16="http://schemas.microsoft.com/office/drawing/2014/main" id="{55C6AE53-516B-AD5A-B2C2-50CE827929B3}"/>
              </a:ext>
            </a:extLst>
          </p:cNvPr>
          <p:cNvSpPr>
            <a:spLocks noGrp="1"/>
          </p:cNvSpPr>
          <p:nvPr>
            <p:ph type="sldNum" sz="quarter" idx="12"/>
          </p:nvPr>
        </p:nvSpPr>
        <p:spPr/>
        <p:txBody>
          <a:bodyPr/>
          <a:lstStyle/>
          <a:p>
            <a:pPr>
              <a:defRPr/>
            </a:pPr>
            <a:fld id="{C993D762-CD5B-413A-A315-DE9E2B4EBB0A}" type="slidenum">
              <a:rPr lang="en-US" altLang="ja-JP" smtClean="0"/>
              <a:pPr>
                <a:defRPr/>
              </a:pPr>
              <a:t>16</a:t>
            </a:fld>
            <a:endParaRPr lang="en-US" altLang="ja-JP"/>
          </a:p>
        </p:txBody>
      </p:sp>
      <p:sp>
        <p:nvSpPr>
          <p:cNvPr id="3" name="タイトル 1">
            <a:extLst>
              <a:ext uri="{FF2B5EF4-FFF2-40B4-BE49-F238E27FC236}">
                <a16:creationId xmlns:a16="http://schemas.microsoft.com/office/drawing/2014/main" id="{CDF22E8C-F936-B619-4835-463EF3D0097F}"/>
              </a:ext>
            </a:extLst>
          </p:cNvPr>
          <p:cNvSpPr txBox="1">
            <a:spLocks/>
          </p:cNvSpPr>
          <p:nvPr/>
        </p:nvSpPr>
        <p:spPr bwMode="auto">
          <a:xfrm>
            <a:off x="457200" y="339459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kern="0" dirty="0"/>
              <a:t>演習４－２の振り返り</a:t>
            </a:r>
          </a:p>
        </p:txBody>
      </p:sp>
    </p:spTree>
    <p:extLst>
      <p:ext uri="{BB962C8B-B14F-4D97-AF65-F5344CB8AC3E}">
        <p14:creationId xmlns:p14="http://schemas.microsoft.com/office/powerpoint/2010/main" val="32121240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361E8D-CEAE-B49A-A387-F80818901D68}"/>
              </a:ext>
            </a:extLst>
          </p:cNvPr>
          <p:cNvSpPr>
            <a:spLocks noGrp="1"/>
          </p:cNvSpPr>
          <p:nvPr>
            <p:ph type="title"/>
          </p:nvPr>
        </p:nvSpPr>
        <p:spPr>
          <a:xfrm>
            <a:off x="457200" y="2492896"/>
            <a:ext cx="8229600" cy="1143000"/>
          </a:xfrm>
        </p:spPr>
        <p:txBody>
          <a:bodyPr/>
          <a:lstStyle/>
          <a:p>
            <a:r>
              <a:rPr kumimoji="1" lang="ja-JP" altLang="en-US" dirty="0"/>
              <a:t>休憩　１０分</a:t>
            </a:r>
          </a:p>
        </p:txBody>
      </p:sp>
      <p:sp>
        <p:nvSpPr>
          <p:cNvPr id="4" name="フッター プレースホルダー 3">
            <a:extLst>
              <a:ext uri="{FF2B5EF4-FFF2-40B4-BE49-F238E27FC236}">
                <a16:creationId xmlns:a16="http://schemas.microsoft.com/office/drawing/2014/main" id="{C30389CB-C282-D09F-7630-6E58DD8814A2}"/>
              </a:ext>
            </a:extLst>
          </p:cNvPr>
          <p:cNvSpPr>
            <a:spLocks noGrp="1"/>
          </p:cNvSpPr>
          <p:nvPr>
            <p:ph type="ftr" sz="quarter" idx="11"/>
          </p:nvPr>
        </p:nvSpPr>
        <p:spPr/>
        <p:txBody>
          <a:bodyPr/>
          <a:lstStyle/>
          <a:p>
            <a:pPr algn="l">
              <a:defRPr/>
            </a:pPr>
            <a:r>
              <a:rPr lang="ja-JP" altLang="en-US" i="1" dirty="0">
                <a:latin typeface="ＭＳ Ｐ明朝" panose="02020600040205080304" pitchFamily="18" charset="-128"/>
                <a:ea typeface="ＭＳ Ｐ明朝" panose="02020600040205080304" pitchFamily="18" charset="-128"/>
              </a:rPr>
              <a:t>令和７年度主任相談支援専門員養成研修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5" name="スライド番号プレースホルダー 4">
            <a:extLst>
              <a:ext uri="{FF2B5EF4-FFF2-40B4-BE49-F238E27FC236}">
                <a16:creationId xmlns:a16="http://schemas.microsoft.com/office/drawing/2014/main" id="{74101432-A27E-4AD7-3498-DD7D5962F461}"/>
              </a:ext>
            </a:extLst>
          </p:cNvPr>
          <p:cNvSpPr>
            <a:spLocks noGrp="1"/>
          </p:cNvSpPr>
          <p:nvPr>
            <p:ph type="sldNum" sz="quarter" idx="12"/>
          </p:nvPr>
        </p:nvSpPr>
        <p:spPr/>
        <p:txBody>
          <a:bodyPr/>
          <a:lstStyle/>
          <a:p>
            <a:pPr>
              <a:defRPr/>
            </a:pPr>
            <a:fld id="{C993D762-CD5B-413A-A315-DE9E2B4EBB0A}" type="slidenum">
              <a:rPr lang="en-US" altLang="ja-JP" smtClean="0"/>
              <a:pPr>
                <a:defRPr/>
              </a:pPr>
              <a:t>17</a:t>
            </a:fld>
            <a:endParaRPr lang="en-US" altLang="ja-JP"/>
          </a:p>
        </p:txBody>
      </p:sp>
    </p:spTree>
    <p:extLst>
      <p:ext uri="{BB962C8B-B14F-4D97-AF65-F5344CB8AC3E}">
        <p14:creationId xmlns:p14="http://schemas.microsoft.com/office/powerpoint/2010/main" val="37768230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66D29D-FD92-E07B-78C4-FB21E6B0C486}"/>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E6FB3C2C-A3A1-B877-1C00-33438D59ACFA}"/>
              </a:ext>
            </a:extLst>
          </p:cNvPr>
          <p:cNvSpPr>
            <a:spLocks noGrp="1"/>
          </p:cNvSpPr>
          <p:nvPr>
            <p:ph type="title"/>
          </p:nvPr>
        </p:nvSpPr>
        <p:spPr>
          <a:xfrm>
            <a:off x="395536" y="2615208"/>
            <a:ext cx="8229600" cy="1143000"/>
          </a:xfrm>
        </p:spPr>
        <p:txBody>
          <a:bodyPr/>
          <a:lstStyle/>
          <a:p>
            <a:r>
              <a:rPr kumimoji="1" lang="ja-JP" altLang="en-US" dirty="0"/>
              <a:t>演習４－３　「地域援助の具体的展開」の振り返り</a:t>
            </a:r>
          </a:p>
        </p:txBody>
      </p:sp>
      <p:sp>
        <p:nvSpPr>
          <p:cNvPr id="4" name="フッター プレースホルダー 3">
            <a:extLst>
              <a:ext uri="{FF2B5EF4-FFF2-40B4-BE49-F238E27FC236}">
                <a16:creationId xmlns:a16="http://schemas.microsoft.com/office/drawing/2014/main" id="{10258539-DA3F-90CA-4000-07F15D91D906}"/>
              </a:ext>
            </a:extLst>
          </p:cNvPr>
          <p:cNvSpPr>
            <a:spLocks noGrp="1"/>
          </p:cNvSpPr>
          <p:nvPr>
            <p:ph type="ftr" sz="quarter" idx="11"/>
          </p:nvPr>
        </p:nvSpPr>
        <p:spPr/>
        <p:txBody>
          <a:bodyPr/>
          <a:lstStyle/>
          <a:p>
            <a:pPr algn="l">
              <a:defRPr/>
            </a:pPr>
            <a:r>
              <a:rPr lang="ja-JP" altLang="en-US" i="1" dirty="0">
                <a:latin typeface="ＭＳ Ｐ明朝" panose="02020600040205080304" pitchFamily="18" charset="-128"/>
                <a:ea typeface="ＭＳ Ｐ明朝" panose="02020600040205080304" pitchFamily="18" charset="-128"/>
              </a:rPr>
              <a:t>令和７年度主任相談支援専門員養成研修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5" name="スライド番号プレースホルダー 4">
            <a:extLst>
              <a:ext uri="{FF2B5EF4-FFF2-40B4-BE49-F238E27FC236}">
                <a16:creationId xmlns:a16="http://schemas.microsoft.com/office/drawing/2014/main" id="{44A65301-B081-AB26-8113-59848F11ED2D}"/>
              </a:ext>
            </a:extLst>
          </p:cNvPr>
          <p:cNvSpPr>
            <a:spLocks noGrp="1"/>
          </p:cNvSpPr>
          <p:nvPr>
            <p:ph type="sldNum" sz="quarter" idx="12"/>
          </p:nvPr>
        </p:nvSpPr>
        <p:spPr/>
        <p:txBody>
          <a:bodyPr/>
          <a:lstStyle/>
          <a:p>
            <a:pPr>
              <a:defRPr/>
            </a:pPr>
            <a:fld id="{C993D762-CD5B-413A-A315-DE9E2B4EBB0A}" type="slidenum">
              <a:rPr lang="en-US" altLang="ja-JP" smtClean="0"/>
              <a:pPr>
                <a:defRPr/>
              </a:pPr>
              <a:t>18</a:t>
            </a:fld>
            <a:endParaRPr lang="en-US" altLang="ja-JP"/>
          </a:p>
        </p:txBody>
      </p:sp>
      <p:sp>
        <p:nvSpPr>
          <p:cNvPr id="7" name="コンテンツ プレースホルダー 2">
            <a:extLst>
              <a:ext uri="{FF2B5EF4-FFF2-40B4-BE49-F238E27FC236}">
                <a16:creationId xmlns:a16="http://schemas.microsoft.com/office/drawing/2014/main" id="{DE1D8A57-7A37-0D65-E7AD-BE9EA4F66D30}"/>
              </a:ext>
            </a:extLst>
          </p:cNvPr>
          <p:cNvSpPr txBox="1">
            <a:spLocks/>
          </p:cNvSpPr>
          <p:nvPr/>
        </p:nvSpPr>
        <p:spPr bwMode="auto">
          <a:xfrm>
            <a:off x="683568" y="3186708"/>
            <a:ext cx="8229600" cy="1728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marL="0" indent="0">
              <a:buFontTx/>
              <a:buNone/>
            </a:pPr>
            <a:endParaRPr lang="en-US" altLang="ja-JP" kern="0" dirty="0"/>
          </a:p>
        </p:txBody>
      </p:sp>
    </p:spTree>
    <p:extLst>
      <p:ext uri="{BB962C8B-B14F-4D97-AF65-F5344CB8AC3E}">
        <p14:creationId xmlns:p14="http://schemas.microsoft.com/office/powerpoint/2010/main" val="29642026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61E7D4-70FC-A8A1-B160-888DD6477C0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7E3A3608-EDF1-3C54-08A5-0ADA58FC4D6E}"/>
              </a:ext>
            </a:extLst>
          </p:cNvPr>
          <p:cNvSpPr>
            <a:spLocks noGrp="1"/>
          </p:cNvSpPr>
          <p:nvPr>
            <p:ph type="title"/>
          </p:nvPr>
        </p:nvSpPr>
        <p:spPr>
          <a:xfrm>
            <a:off x="457200" y="2492896"/>
            <a:ext cx="8229600" cy="1143000"/>
          </a:xfrm>
        </p:spPr>
        <p:txBody>
          <a:bodyPr/>
          <a:lstStyle/>
          <a:p>
            <a:r>
              <a:rPr lang="ja-JP" altLang="en-US" dirty="0"/>
              <a:t>⑬個人</a:t>
            </a:r>
            <a:r>
              <a:rPr kumimoji="1" lang="ja-JP" altLang="en-US" dirty="0"/>
              <a:t>ワーク　１０分</a:t>
            </a:r>
          </a:p>
        </p:txBody>
      </p:sp>
      <p:sp>
        <p:nvSpPr>
          <p:cNvPr id="4" name="フッター プレースホルダー 3">
            <a:extLst>
              <a:ext uri="{FF2B5EF4-FFF2-40B4-BE49-F238E27FC236}">
                <a16:creationId xmlns:a16="http://schemas.microsoft.com/office/drawing/2014/main" id="{D909EA94-388B-A33B-D716-59B0247A7227}"/>
              </a:ext>
            </a:extLst>
          </p:cNvPr>
          <p:cNvSpPr>
            <a:spLocks noGrp="1"/>
          </p:cNvSpPr>
          <p:nvPr>
            <p:ph type="ftr" sz="quarter" idx="11"/>
          </p:nvPr>
        </p:nvSpPr>
        <p:spPr/>
        <p:txBody>
          <a:bodyPr/>
          <a:lstStyle/>
          <a:p>
            <a:pPr algn="l">
              <a:defRPr/>
            </a:pPr>
            <a:r>
              <a:rPr lang="ja-JP" altLang="en-US" i="1" dirty="0">
                <a:latin typeface="ＭＳ Ｐ明朝" panose="02020600040205080304" pitchFamily="18" charset="-128"/>
                <a:ea typeface="ＭＳ Ｐ明朝" panose="02020600040205080304" pitchFamily="18" charset="-128"/>
              </a:rPr>
              <a:t>令和７年度主任相談支援専門員養成研修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5" name="スライド番号プレースホルダー 4">
            <a:extLst>
              <a:ext uri="{FF2B5EF4-FFF2-40B4-BE49-F238E27FC236}">
                <a16:creationId xmlns:a16="http://schemas.microsoft.com/office/drawing/2014/main" id="{665D0A92-1156-D31E-7521-3D1F9D2C6EE5}"/>
              </a:ext>
            </a:extLst>
          </p:cNvPr>
          <p:cNvSpPr>
            <a:spLocks noGrp="1"/>
          </p:cNvSpPr>
          <p:nvPr>
            <p:ph type="sldNum" sz="quarter" idx="12"/>
          </p:nvPr>
        </p:nvSpPr>
        <p:spPr/>
        <p:txBody>
          <a:bodyPr/>
          <a:lstStyle/>
          <a:p>
            <a:pPr>
              <a:defRPr/>
            </a:pPr>
            <a:fld id="{C993D762-CD5B-413A-A315-DE9E2B4EBB0A}" type="slidenum">
              <a:rPr lang="en-US" altLang="ja-JP" smtClean="0"/>
              <a:pPr>
                <a:defRPr/>
              </a:pPr>
              <a:t>19</a:t>
            </a:fld>
            <a:endParaRPr lang="en-US" altLang="ja-JP"/>
          </a:p>
        </p:txBody>
      </p:sp>
      <p:sp>
        <p:nvSpPr>
          <p:cNvPr id="3" name="タイトル 1">
            <a:extLst>
              <a:ext uri="{FF2B5EF4-FFF2-40B4-BE49-F238E27FC236}">
                <a16:creationId xmlns:a16="http://schemas.microsoft.com/office/drawing/2014/main" id="{56EA72A5-55A0-22DA-0CED-7075AF54C666}"/>
              </a:ext>
            </a:extLst>
          </p:cNvPr>
          <p:cNvSpPr txBox="1">
            <a:spLocks/>
          </p:cNvSpPr>
          <p:nvPr/>
        </p:nvSpPr>
        <p:spPr bwMode="auto">
          <a:xfrm>
            <a:off x="251520" y="3394593"/>
            <a:ext cx="85689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kern="0" dirty="0"/>
              <a:t>取り組んでみたいこと</a:t>
            </a:r>
          </a:p>
        </p:txBody>
      </p:sp>
    </p:spTree>
    <p:extLst>
      <p:ext uri="{BB962C8B-B14F-4D97-AF65-F5344CB8AC3E}">
        <p14:creationId xmlns:p14="http://schemas.microsoft.com/office/powerpoint/2010/main" val="7709809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9FA0DB-06D2-AA93-446C-18333DC943FC}"/>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1CD69308-0936-ABDE-F8E8-36E0EE260372}"/>
              </a:ext>
            </a:extLst>
          </p:cNvPr>
          <p:cNvSpPr>
            <a:spLocks noGrp="1"/>
          </p:cNvSpPr>
          <p:nvPr>
            <p:ph type="title"/>
          </p:nvPr>
        </p:nvSpPr>
        <p:spPr>
          <a:xfrm>
            <a:off x="457200" y="2857500"/>
            <a:ext cx="8229600" cy="1143000"/>
          </a:xfrm>
        </p:spPr>
        <p:txBody>
          <a:bodyPr/>
          <a:lstStyle/>
          <a:p>
            <a:r>
              <a:rPr kumimoji="1" lang="ja-JP" altLang="en-US" dirty="0"/>
              <a:t>演習４－２　地域課題の解決に向けたプロセス「ブレイクダウン型」</a:t>
            </a:r>
            <a:br>
              <a:rPr kumimoji="1" lang="en-US" altLang="ja-JP" dirty="0"/>
            </a:br>
            <a:endParaRPr kumimoji="1" lang="ja-JP" altLang="en-US" dirty="0"/>
          </a:p>
        </p:txBody>
      </p:sp>
      <p:sp>
        <p:nvSpPr>
          <p:cNvPr id="4" name="フッター プレースホルダー 3">
            <a:extLst>
              <a:ext uri="{FF2B5EF4-FFF2-40B4-BE49-F238E27FC236}">
                <a16:creationId xmlns:a16="http://schemas.microsoft.com/office/drawing/2014/main" id="{CB40C84D-6930-435D-EF53-EAC3308976BA}"/>
              </a:ext>
            </a:extLst>
          </p:cNvPr>
          <p:cNvSpPr>
            <a:spLocks noGrp="1"/>
          </p:cNvSpPr>
          <p:nvPr>
            <p:ph type="ftr" sz="quarter" idx="11"/>
          </p:nvPr>
        </p:nvSpPr>
        <p:spPr/>
        <p:txBody>
          <a:bodyPr/>
          <a:lstStyle/>
          <a:p>
            <a:pPr algn="l">
              <a:defRPr/>
            </a:pPr>
            <a:r>
              <a:rPr lang="ja-JP" altLang="en-US" i="1" dirty="0">
                <a:latin typeface="ＭＳ Ｐ明朝" panose="02020600040205080304" pitchFamily="18" charset="-128"/>
                <a:ea typeface="ＭＳ Ｐ明朝" panose="02020600040205080304" pitchFamily="18" charset="-128"/>
              </a:rPr>
              <a:t>令和７年度主任相談支援専門員養成研修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5" name="スライド番号プレースホルダー 4">
            <a:extLst>
              <a:ext uri="{FF2B5EF4-FFF2-40B4-BE49-F238E27FC236}">
                <a16:creationId xmlns:a16="http://schemas.microsoft.com/office/drawing/2014/main" id="{28AF87B3-D02C-8066-29C1-5DE176CA1C89}"/>
              </a:ext>
            </a:extLst>
          </p:cNvPr>
          <p:cNvSpPr>
            <a:spLocks noGrp="1"/>
          </p:cNvSpPr>
          <p:nvPr>
            <p:ph type="sldNum" sz="quarter" idx="12"/>
          </p:nvPr>
        </p:nvSpPr>
        <p:spPr/>
        <p:txBody>
          <a:bodyPr/>
          <a:lstStyle/>
          <a:p>
            <a:pPr>
              <a:defRPr/>
            </a:pPr>
            <a:fld id="{C993D762-CD5B-413A-A315-DE9E2B4EBB0A}" type="slidenum">
              <a:rPr lang="en-US" altLang="ja-JP" smtClean="0"/>
              <a:pPr>
                <a:defRPr/>
              </a:pPr>
              <a:t>2</a:t>
            </a:fld>
            <a:endParaRPr lang="en-US" altLang="ja-JP"/>
          </a:p>
        </p:txBody>
      </p:sp>
    </p:spTree>
    <p:extLst>
      <p:ext uri="{BB962C8B-B14F-4D97-AF65-F5344CB8AC3E}">
        <p14:creationId xmlns:p14="http://schemas.microsoft.com/office/powerpoint/2010/main" val="36880375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CEEBCB7A-06F8-888E-4980-24A2205253E2}"/>
              </a:ext>
            </a:extLst>
          </p:cNvPr>
          <p:cNvPicPr>
            <a:picLocks noChangeAspect="1"/>
          </p:cNvPicPr>
          <p:nvPr/>
        </p:nvPicPr>
        <p:blipFill>
          <a:blip r:embed="rId3"/>
          <a:stretch>
            <a:fillRect/>
          </a:stretch>
        </p:blipFill>
        <p:spPr>
          <a:xfrm>
            <a:off x="90488" y="415183"/>
            <a:ext cx="8963025" cy="6027634"/>
          </a:xfrm>
          <a:prstGeom prst="rect">
            <a:avLst/>
          </a:prstGeom>
          <a:noFill/>
        </p:spPr>
      </p:pic>
      <p:sp>
        <p:nvSpPr>
          <p:cNvPr id="5" name="スライド番号プレースホルダー 4" hidden="1">
            <a:extLst>
              <a:ext uri="{FF2B5EF4-FFF2-40B4-BE49-F238E27FC236}">
                <a16:creationId xmlns:a16="http://schemas.microsoft.com/office/drawing/2014/main" id="{E7E589B0-637E-A590-0D56-C4CF9D63D533}"/>
              </a:ext>
            </a:extLst>
          </p:cNvPr>
          <p:cNvSpPr>
            <a:spLocks noGrp="1"/>
          </p:cNvSpPr>
          <p:nvPr>
            <p:ph type="sldNum" sz="quarter" idx="12"/>
          </p:nvPr>
        </p:nvSpPr>
        <p:spPr/>
        <p:txBody>
          <a:bodyPr/>
          <a:lstStyle/>
          <a:p>
            <a:pPr>
              <a:spcAft>
                <a:spcPts val="600"/>
              </a:spcAft>
              <a:defRPr/>
            </a:pPr>
            <a:fld id="{C993D762-CD5B-413A-A315-DE9E2B4EBB0A}" type="slidenum">
              <a:rPr lang="en-US" altLang="ja-JP" smtClean="0"/>
              <a:pPr>
                <a:spcAft>
                  <a:spcPts val="600"/>
                </a:spcAft>
                <a:defRPr/>
              </a:pPr>
              <a:t>20</a:t>
            </a:fld>
            <a:endParaRPr lang="en-US" altLang="ja-JP"/>
          </a:p>
        </p:txBody>
      </p:sp>
      <p:sp>
        <p:nvSpPr>
          <p:cNvPr id="4" name="フッター プレースホルダー 3">
            <a:extLst>
              <a:ext uri="{FF2B5EF4-FFF2-40B4-BE49-F238E27FC236}">
                <a16:creationId xmlns:a16="http://schemas.microsoft.com/office/drawing/2014/main" id="{6BCCBB2F-0D1E-09AA-1358-BB12929C76C6}"/>
              </a:ext>
            </a:extLst>
          </p:cNvPr>
          <p:cNvSpPr>
            <a:spLocks noGrp="1"/>
          </p:cNvSpPr>
          <p:nvPr>
            <p:ph type="ftr" sz="quarter" idx="11"/>
          </p:nvPr>
        </p:nvSpPr>
        <p:spPr/>
        <p:txBody>
          <a:bodyPr/>
          <a:lstStyle/>
          <a:p>
            <a:pPr algn="l">
              <a:spcAft>
                <a:spcPts val="600"/>
              </a:spcAft>
              <a:defRPr/>
            </a:pPr>
            <a:r>
              <a:rPr lang="ja-JP" altLang="en-US" i="1" dirty="0">
                <a:latin typeface="ＭＳ Ｐ明朝" panose="02020600040205080304" pitchFamily="18" charset="-128"/>
                <a:ea typeface="ＭＳ Ｐ明朝" panose="02020600040205080304" pitchFamily="18" charset="-128"/>
              </a:rPr>
              <a:t>令和７年度主任相談支援専門員養成研修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2" name="正方形/長方形 1">
            <a:extLst>
              <a:ext uri="{FF2B5EF4-FFF2-40B4-BE49-F238E27FC236}">
                <a16:creationId xmlns:a16="http://schemas.microsoft.com/office/drawing/2014/main" id="{7951428D-5A33-8B6B-2BAF-853F55B690A5}"/>
              </a:ext>
            </a:extLst>
          </p:cNvPr>
          <p:cNvSpPr/>
          <p:nvPr/>
        </p:nvSpPr>
        <p:spPr>
          <a:xfrm>
            <a:off x="3491880" y="116632"/>
            <a:ext cx="2376264" cy="57606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テキスト　　　</a:t>
            </a:r>
            <a:r>
              <a:rPr lang="ja-JP" altLang="en-US" dirty="0">
                <a:solidFill>
                  <a:schemeClr val="tx1"/>
                </a:solidFill>
              </a:rPr>
              <a:t>２６３頁</a:t>
            </a:r>
            <a:endParaRPr kumimoji="1" lang="ja-JP" altLang="en-US" dirty="0">
              <a:solidFill>
                <a:schemeClr val="tx1"/>
              </a:solidFill>
            </a:endParaRPr>
          </a:p>
        </p:txBody>
      </p:sp>
    </p:spTree>
    <p:extLst>
      <p:ext uri="{BB962C8B-B14F-4D97-AF65-F5344CB8AC3E}">
        <p14:creationId xmlns:p14="http://schemas.microsoft.com/office/powerpoint/2010/main" val="28729447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C59BC1-96C3-B399-F11A-3B2D6B567530}"/>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BDDF3D9C-EF0E-476D-B82A-FB2C1D93B6DB}"/>
              </a:ext>
            </a:extLst>
          </p:cNvPr>
          <p:cNvSpPr>
            <a:spLocks noGrp="1"/>
          </p:cNvSpPr>
          <p:nvPr>
            <p:ph type="title"/>
          </p:nvPr>
        </p:nvSpPr>
        <p:spPr>
          <a:xfrm>
            <a:off x="457200" y="2492896"/>
            <a:ext cx="8229600" cy="1143000"/>
          </a:xfrm>
        </p:spPr>
        <p:txBody>
          <a:bodyPr/>
          <a:lstStyle/>
          <a:p>
            <a:r>
              <a:rPr kumimoji="1" lang="ja-JP" altLang="en-US" dirty="0"/>
              <a:t>⑭グループワーク　</a:t>
            </a:r>
            <a:r>
              <a:rPr lang="ja-JP" altLang="en-US" dirty="0"/>
              <a:t>１５</a:t>
            </a:r>
            <a:r>
              <a:rPr kumimoji="1" lang="ja-JP" altLang="en-US" dirty="0"/>
              <a:t>分</a:t>
            </a:r>
          </a:p>
        </p:txBody>
      </p:sp>
      <p:sp>
        <p:nvSpPr>
          <p:cNvPr id="4" name="フッター プレースホルダー 3">
            <a:extLst>
              <a:ext uri="{FF2B5EF4-FFF2-40B4-BE49-F238E27FC236}">
                <a16:creationId xmlns:a16="http://schemas.microsoft.com/office/drawing/2014/main" id="{8EB265FA-67AE-35E9-485B-4E896DFAEC17}"/>
              </a:ext>
            </a:extLst>
          </p:cNvPr>
          <p:cNvSpPr>
            <a:spLocks noGrp="1"/>
          </p:cNvSpPr>
          <p:nvPr>
            <p:ph type="ftr" sz="quarter" idx="11"/>
          </p:nvPr>
        </p:nvSpPr>
        <p:spPr/>
        <p:txBody>
          <a:bodyPr/>
          <a:lstStyle/>
          <a:p>
            <a:pPr algn="l">
              <a:defRPr/>
            </a:pPr>
            <a:r>
              <a:rPr lang="ja-JP" altLang="en-US" i="1" dirty="0">
                <a:latin typeface="ＭＳ Ｐ明朝" panose="02020600040205080304" pitchFamily="18" charset="-128"/>
                <a:ea typeface="ＭＳ Ｐ明朝" panose="02020600040205080304" pitchFamily="18" charset="-128"/>
              </a:rPr>
              <a:t>令和７年度主任相談支援専門員養成研修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5" name="スライド番号プレースホルダー 4">
            <a:extLst>
              <a:ext uri="{FF2B5EF4-FFF2-40B4-BE49-F238E27FC236}">
                <a16:creationId xmlns:a16="http://schemas.microsoft.com/office/drawing/2014/main" id="{B4F985BC-9481-7591-F038-28DE7B055B38}"/>
              </a:ext>
            </a:extLst>
          </p:cNvPr>
          <p:cNvSpPr>
            <a:spLocks noGrp="1"/>
          </p:cNvSpPr>
          <p:nvPr>
            <p:ph type="sldNum" sz="quarter" idx="12"/>
          </p:nvPr>
        </p:nvSpPr>
        <p:spPr/>
        <p:txBody>
          <a:bodyPr/>
          <a:lstStyle/>
          <a:p>
            <a:pPr>
              <a:defRPr/>
            </a:pPr>
            <a:fld id="{C993D762-CD5B-413A-A315-DE9E2B4EBB0A}" type="slidenum">
              <a:rPr lang="en-US" altLang="ja-JP" smtClean="0"/>
              <a:pPr>
                <a:defRPr/>
              </a:pPr>
              <a:t>21</a:t>
            </a:fld>
            <a:endParaRPr lang="en-US" altLang="ja-JP"/>
          </a:p>
        </p:txBody>
      </p:sp>
      <p:sp>
        <p:nvSpPr>
          <p:cNvPr id="3" name="タイトル 1">
            <a:extLst>
              <a:ext uri="{FF2B5EF4-FFF2-40B4-BE49-F238E27FC236}">
                <a16:creationId xmlns:a16="http://schemas.microsoft.com/office/drawing/2014/main" id="{5A61F5D3-7073-23BE-32E1-E3755D7A9DA3}"/>
              </a:ext>
            </a:extLst>
          </p:cNvPr>
          <p:cNvSpPr txBox="1">
            <a:spLocks/>
          </p:cNvSpPr>
          <p:nvPr/>
        </p:nvSpPr>
        <p:spPr bwMode="auto">
          <a:xfrm>
            <a:off x="457200" y="339459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kern="0" dirty="0"/>
              <a:t>取り組んでみたいことの共有</a:t>
            </a:r>
          </a:p>
        </p:txBody>
      </p:sp>
    </p:spTree>
    <p:extLst>
      <p:ext uri="{BB962C8B-B14F-4D97-AF65-F5344CB8AC3E}">
        <p14:creationId xmlns:p14="http://schemas.microsoft.com/office/powerpoint/2010/main" val="24562345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504B31-E088-F5E8-8976-FF4E185A50FF}"/>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76AA1590-8BAE-80A2-DEC1-8C20154B0AA8}"/>
              </a:ext>
            </a:extLst>
          </p:cNvPr>
          <p:cNvSpPr>
            <a:spLocks noGrp="1"/>
          </p:cNvSpPr>
          <p:nvPr>
            <p:ph type="title"/>
          </p:nvPr>
        </p:nvSpPr>
        <p:spPr>
          <a:xfrm>
            <a:off x="457200" y="2492896"/>
            <a:ext cx="8229600" cy="1143000"/>
          </a:xfrm>
        </p:spPr>
        <p:txBody>
          <a:bodyPr/>
          <a:lstStyle/>
          <a:p>
            <a:r>
              <a:rPr kumimoji="1" lang="ja-JP" altLang="en-US" dirty="0"/>
              <a:t>全体のまとめ　</a:t>
            </a:r>
            <a:r>
              <a:rPr lang="ja-JP" altLang="en-US" dirty="0"/>
              <a:t>５</a:t>
            </a:r>
            <a:r>
              <a:rPr kumimoji="1" lang="ja-JP" altLang="en-US" dirty="0"/>
              <a:t>分</a:t>
            </a:r>
          </a:p>
        </p:txBody>
      </p:sp>
      <p:sp>
        <p:nvSpPr>
          <p:cNvPr id="4" name="フッター プレースホルダー 3">
            <a:extLst>
              <a:ext uri="{FF2B5EF4-FFF2-40B4-BE49-F238E27FC236}">
                <a16:creationId xmlns:a16="http://schemas.microsoft.com/office/drawing/2014/main" id="{EC581E8B-7654-8240-8A89-7D42CE2C3A8C}"/>
              </a:ext>
            </a:extLst>
          </p:cNvPr>
          <p:cNvSpPr>
            <a:spLocks noGrp="1"/>
          </p:cNvSpPr>
          <p:nvPr>
            <p:ph type="ftr" sz="quarter" idx="11"/>
          </p:nvPr>
        </p:nvSpPr>
        <p:spPr/>
        <p:txBody>
          <a:bodyPr/>
          <a:lstStyle/>
          <a:p>
            <a:pPr algn="l">
              <a:defRPr/>
            </a:pPr>
            <a:r>
              <a:rPr lang="ja-JP" altLang="en-US" i="1" dirty="0">
                <a:latin typeface="ＭＳ Ｐ明朝" panose="02020600040205080304" pitchFamily="18" charset="-128"/>
                <a:ea typeface="ＭＳ Ｐ明朝" panose="02020600040205080304" pitchFamily="18" charset="-128"/>
              </a:rPr>
              <a:t>令和７年度主任相談支援専門員養成研修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5" name="スライド番号プレースホルダー 4">
            <a:extLst>
              <a:ext uri="{FF2B5EF4-FFF2-40B4-BE49-F238E27FC236}">
                <a16:creationId xmlns:a16="http://schemas.microsoft.com/office/drawing/2014/main" id="{21FE90CE-BE3A-64B7-1122-1133B08160DB}"/>
              </a:ext>
            </a:extLst>
          </p:cNvPr>
          <p:cNvSpPr>
            <a:spLocks noGrp="1"/>
          </p:cNvSpPr>
          <p:nvPr>
            <p:ph type="sldNum" sz="quarter" idx="12"/>
          </p:nvPr>
        </p:nvSpPr>
        <p:spPr/>
        <p:txBody>
          <a:bodyPr/>
          <a:lstStyle/>
          <a:p>
            <a:pPr>
              <a:defRPr/>
            </a:pPr>
            <a:fld id="{C993D762-CD5B-413A-A315-DE9E2B4EBB0A}" type="slidenum">
              <a:rPr lang="en-US" altLang="ja-JP" smtClean="0"/>
              <a:pPr>
                <a:defRPr/>
              </a:pPr>
              <a:t>22</a:t>
            </a:fld>
            <a:endParaRPr lang="en-US" altLang="ja-JP"/>
          </a:p>
        </p:txBody>
      </p:sp>
    </p:spTree>
    <p:extLst>
      <p:ext uri="{BB962C8B-B14F-4D97-AF65-F5344CB8AC3E}">
        <p14:creationId xmlns:p14="http://schemas.microsoft.com/office/powerpoint/2010/main" val="21684928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D4A5AE-C130-FBCE-7433-5EFD4B52C5D6}"/>
            </a:ext>
          </a:extLst>
        </p:cNvPr>
        <p:cNvGrpSpPr/>
        <p:nvPr/>
      </p:nvGrpSpPr>
      <p:grpSpPr>
        <a:xfrm>
          <a:off x="0" y="0"/>
          <a:ext cx="0" cy="0"/>
          <a:chOff x="0" y="0"/>
          <a:chExt cx="0" cy="0"/>
        </a:xfrm>
      </p:grpSpPr>
      <p:sp>
        <p:nvSpPr>
          <p:cNvPr id="4098" name="Rectangle 4">
            <a:extLst>
              <a:ext uri="{FF2B5EF4-FFF2-40B4-BE49-F238E27FC236}">
                <a16:creationId xmlns:a16="http://schemas.microsoft.com/office/drawing/2014/main" id="{8D177857-AC82-3419-FF87-34AFE5EF34DA}"/>
              </a:ext>
            </a:extLst>
          </p:cNvPr>
          <p:cNvSpPr>
            <a:spLocks noGrp="1" noChangeArrowheads="1"/>
          </p:cNvSpPr>
          <p:nvPr>
            <p:ph type="title"/>
          </p:nvPr>
        </p:nvSpPr>
        <p:spPr/>
        <p:txBody>
          <a:bodyPr/>
          <a:lstStyle/>
          <a:p>
            <a:pPr eaLnBrk="1" hangingPunct="1"/>
            <a:r>
              <a:rPr lang="ja-JP" altLang="en-US" sz="3600" dirty="0">
                <a:solidFill>
                  <a:schemeClr val="tx1"/>
                </a:solidFill>
                <a:highlight>
                  <a:srgbClr val="FFFF00"/>
                </a:highlight>
                <a:latin typeface="+mj-ea"/>
              </a:rPr>
              <a:t>本演習のねらい</a:t>
            </a:r>
          </a:p>
        </p:txBody>
      </p:sp>
      <p:sp>
        <p:nvSpPr>
          <p:cNvPr id="3" name="コンテンツ プレースホルダー 2">
            <a:extLst>
              <a:ext uri="{FF2B5EF4-FFF2-40B4-BE49-F238E27FC236}">
                <a16:creationId xmlns:a16="http://schemas.microsoft.com/office/drawing/2014/main" id="{2EEAF90B-A9C1-AFB4-9BDC-4D80F422923A}"/>
              </a:ext>
            </a:extLst>
          </p:cNvPr>
          <p:cNvSpPr>
            <a:spLocks noGrp="1"/>
          </p:cNvSpPr>
          <p:nvPr>
            <p:ph idx="1"/>
          </p:nvPr>
        </p:nvSpPr>
        <p:spPr>
          <a:xfrm>
            <a:off x="323528" y="1600201"/>
            <a:ext cx="8363272" cy="3412976"/>
          </a:xfrm>
        </p:spPr>
        <p:txBody>
          <a:bodyPr/>
          <a:lstStyle/>
          <a:p>
            <a:r>
              <a:rPr lang="ja-JP" altLang="en-US" dirty="0"/>
              <a:t>協議会を活用した地域課題の把握方法、地域づくりに向けた具体的な取り組み内容等に係る必要な知識・技術を習得する。</a:t>
            </a:r>
            <a:endParaRPr lang="en-US" altLang="ja-JP" dirty="0"/>
          </a:p>
        </p:txBody>
      </p:sp>
      <p:sp>
        <p:nvSpPr>
          <p:cNvPr id="7" name="フッター プレースホルダー 6">
            <a:extLst>
              <a:ext uri="{FF2B5EF4-FFF2-40B4-BE49-F238E27FC236}">
                <a16:creationId xmlns:a16="http://schemas.microsoft.com/office/drawing/2014/main" id="{BE1051CB-8BC2-CFDF-0841-4BB73E102690}"/>
              </a:ext>
            </a:extLst>
          </p:cNvPr>
          <p:cNvSpPr>
            <a:spLocks noGrp="1"/>
          </p:cNvSpPr>
          <p:nvPr>
            <p:ph type="ftr" sz="quarter" idx="11"/>
          </p:nvPr>
        </p:nvSpPr>
        <p:spPr/>
        <p:txBody>
          <a:bodyPr/>
          <a:lstStyle/>
          <a:p>
            <a:pPr algn="l">
              <a:defRPr/>
            </a:pPr>
            <a:r>
              <a:rPr lang="ja-JP" altLang="en-US" i="1" dirty="0">
                <a:latin typeface="ＭＳ Ｐ明朝" panose="02020600040205080304" pitchFamily="18" charset="-128"/>
                <a:ea typeface="ＭＳ Ｐ明朝" panose="02020600040205080304" pitchFamily="18" charset="-128"/>
              </a:rPr>
              <a:t>令和７年度主任相談支援専門員養成研修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8" name="スライド番号プレースホルダー 7">
            <a:extLst>
              <a:ext uri="{FF2B5EF4-FFF2-40B4-BE49-F238E27FC236}">
                <a16:creationId xmlns:a16="http://schemas.microsoft.com/office/drawing/2014/main" id="{320D8DB4-8071-EA56-8D04-AFC8BB005700}"/>
              </a:ext>
            </a:extLst>
          </p:cNvPr>
          <p:cNvSpPr>
            <a:spLocks noGrp="1"/>
          </p:cNvSpPr>
          <p:nvPr>
            <p:ph type="sldNum" sz="quarter" idx="12"/>
          </p:nvPr>
        </p:nvSpPr>
        <p:spPr/>
        <p:txBody>
          <a:bodyPr/>
          <a:lstStyle/>
          <a:p>
            <a:pPr>
              <a:defRPr/>
            </a:pPr>
            <a:fld id="{C993D762-CD5B-413A-A315-DE9E2B4EBB0A}" type="slidenum">
              <a:rPr lang="en-US" altLang="ja-JP" smtClean="0"/>
              <a:pPr>
                <a:defRPr/>
              </a:pPr>
              <a:t>23</a:t>
            </a:fld>
            <a:endParaRPr lang="en-US" altLang="ja-JP"/>
          </a:p>
        </p:txBody>
      </p:sp>
    </p:spTree>
    <p:extLst>
      <p:ext uri="{BB962C8B-B14F-4D97-AF65-F5344CB8AC3E}">
        <p14:creationId xmlns:p14="http://schemas.microsoft.com/office/powerpoint/2010/main" val="39430702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D71B64-6B98-71AF-AAEE-867DE51819E9}"/>
            </a:ext>
          </a:extLst>
        </p:cNvPr>
        <p:cNvGrpSpPr/>
        <p:nvPr/>
      </p:nvGrpSpPr>
      <p:grpSpPr>
        <a:xfrm>
          <a:off x="0" y="0"/>
          <a:ext cx="0" cy="0"/>
          <a:chOff x="0" y="0"/>
          <a:chExt cx="0" cy="0"/>
        </a:xfrm>
      </p:grpSpPr>
      <p:sp>
        <p:nvSpPr>
          <p:cNvPr id="4098" name="Rectangle 4">
            <a:extLst>
              <a:ext uri="{FF2B5EF4-FFF2-40B4-BE49-F238E27FC236}">
                <a16:creationId xmlns:a16="http://schemas.microsoft.com/office/drawing/2014/main" id="{F3E7ABE9-0FD7-BBF8-0DA6-7CF757A9955C}"/>
              </a:ext>
            </a:extLst>
          </p:cNvPr>
          <p:cNvSpPr>
            <a:spLocks noGrp="1" noChangeArrowheads="1"/>
          </p:cNvSpPr>
          <p:nvPr>
            <p:ph type="title"/>
          </p:nvPr>
        </p:nvSpPr>
        <p:spPr/>
        <p:txBody>
          <a:bodyPr/>
          <a:lstStyle/>
          <a:p>
            <a:pPr eaLnBrk="1" hangingPunct="1"/>
            <a:r>
              <a:rPr lang="ja-JP" altLang="en-US" sz="3600" dirty="0">
                <a:solidFill>
                  <a:schemeClr val="tx1"/>
                </a:solidFill>
                <a:highlight>
                  <a:srgbClr val="FFFF00"/>
                </a:highlight>
                <a:latin typeface="+mj-ea"/>
              </a:rPr>
              <a:t>学習のポイント</a:t>
            </a:r>
          </a:p>
        </p:txBody>
      </p:sp>
      <p:sp>
        <p:nvSpPr>
          <p:cNvPr id="3" name="コンテンツ プレースホルダー 2">
            <a:extLst>
              <a:ext uri="{FF2B5EF4-FFF2-40B4-BE49-F238E27FC236}">
                <a16:creationId xmlns:a16="http://schemas.microsoft.com/office/drawing/2014/main" id="{EA970B42-13D2-ABE2-4EEB-A36D5E77669C}"/>
              </a:ext>
            </a:extLst>
          </p:cNvPr>
          <p:cNvSpPr>
            <a:spLocks noGrp="1"/>
          </p:cNvSpPr>
          <p:nvPr>
            <p:ph idx="1"/>
          </p:nvPr>
        </p:nvSpPr>
        <p:spPr>
          <a:xfrm>
            <a:off x="323528" y="1600201"/>
            <a:ext cx="8363272" cy="3412976"/>
          </a:xfrm>
        </p:spPr>
        <p:txBody>
          <a:bodyPr/>
          <a:lstStyle/>
          <a:p>
            <a:r>
              <a:rPr lang="ja-JP" altLang="en-US" dirty="0"/>
              <a:t>コミュニティソーシャルワーク</a:t>
            </a:r>
            <a:endParaRPr lang="en-US" altLang="ja-JP" dirty="0"/>
          </a:p>
          <a:p>
            <a:r>
              <a:rPr kumimoji="1" lang="ja-JP" altLang="en-US" dirty="0"/>
              <a:t>地域支援における協議会運営の機能と運営方法</a:t>
            </a:r>
            <a:endParaRPr kumimoji="1" lang="en-US" altLang="ja-JP" dirty="0"/>
          </a:p>
          <a:p>
            <a:r>
              <a:rPr kumimoji="1" lang="ja-JP" altLang="en-US" dirty="0"/>
              <a:t>地域住民や地域組織及び関係行政機関との関係構築方法</a:t>
            </a:r>
          </a:p>
        </p:txBody>
      </p:sp>
      <p:sp>
        <p:nvSpPr>
          <p:cNvPr id="7" name="フッター プレースホルダー 6">
            <a:extLst>
              <a:ext uri="{FF2B5EF4-FFF2-40B4-BE49-F238E27FC236}">
                <a16:creationId xmlns:a16="http://schemas.microsoft.com/office/drawing/2014/main" id="{0CC4570B-0EB2-5D97-D4E8-58C5BC23D14B}"/>
              </a:ext>
            </a:extLst>
          </p:cNvPr>
          <p:cNvSpPr>
            <a:spLocks noGrp="1"/>
          </p:cNvSpPr>
          <p:nvPr>
            <p:ph type="ftr" sz="quarter" idx="11"/>
          </p:nvPr>
        </p:nvSpPr>
        <p:spPr/>
        <p:txBody>
          <a:bodyPr/>
          <a:lstStyle/>
          <a:p>
            <a:pPr algn="l">
              <a:defRPr/>
            </a:pPr>
            <a:r>
              <a:rPr lang="ja-JP" altLang="en-US" i="1" dirty="0">
                <a:latin typeface="ＭＳ Ｐ明朝" panose="02020600040205080304" pitchFamily="18" charset="-128"/>
                <a:ea typeface="ＭＳ Ｐ明朝" panose="02020600040205080304" pitchFamily="18" charset="-128"/>
              </a:rPr>
              <a:t>令和７年度主任相談支援専門員養成研修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8" name="スライド番号プレースホルダー 7">
            <a:extLst>
              <a:ext uri="{FF2B5EF4-FFF2-40B4-BE49-F238E27FC236}">
                <a16:creationId xmlns:a16="http://schemas.microsoft.com/office/drawing/2014/main" id="{69535617-C502-2958-18C0-DD19B2CB441A}"/>
              </a:ext>
            </a:extLst>
          </p:cNvPr>
          <p:cNvSpPr>
            <a:spLocks noGrp="1"/>
          </p:cNvSpPr>
          <p:nvPr>
            <p:ph type="sldNum" sz="quarter" idx="12"/>
          </p:nvPr>
        </p:nvSpPr>
        <p:spPr/>
        <p:txBody>
          <a:bodyPr/>
          <a:lstStyle/>
          <a:p>
            <a:pPr>
              <a:defRPr/>
            </a:pPr>
            <a:fld id="{C993D762-CD5B-413A-A315-DE9E2B4EBB0A}" type="slidenum">
              <a:rPr lang="en-US" altLang="ja-JP" smtClean="0"/>
              <a:pPr>
                <a:defRPr/>
              </a:pPr>
              <a:t>24</a:t>
            </a:fld>
            <a:endParaRPr lang="en-US" altLang="ja-JP"/>
          </a:p>
        </p:txBody>
      </p:sp>
    </p:spTree>
    <p:extLst>
      <p:ext uri="{BB962C8B-B14F-4D97-AF65-F5344CB8AC3E}">
        <p14:creationId xmlns:p14="http://schemas.microsoft.com/office/powerpoint/2010/main" val="31459559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C1ED00-FF79-175F-61D7-8EC48B718FE8}"/>
              </a:ext>
            </a:extLst>
          </p:cNvPr>
          <p:cNvSpPr>
            <a:spLocks noGrp="1"/>
          </p:cNvSpPr>
          <p:nvPr>
            <p:ph type="title"/>
          </p:nvPr>
        </p:nvSpPr>
        <p:spPr/>
        <p:txBody>
          <a:bodyPr/>
          <a:lstStyle/>
          <a:p>
            <a:r>
              <a:rPr kumimoji="1" lang="ja-JP" altLang="en-US" dirty="0"/>
              <a:t>演習４を通して</a:t>
            </a:r>
          </a:p>
        </p:txBody>
      </p:sp>
      <p:sp>
        <p:nvSpPr>
          <p:cNvPr id="3" name="コンテンツ プレースホルダー 2">
            <a:extLst>
              <a:ext uri="{FF2B5EF4-FFF2-40B4-BE49-F238E27FC236}">
                <a16:creationId xmlns:a16="http://schemas.microsoft.com/office/drawing/2014/main" id="{F80C7B3D-FFE0-B347-5C8C-328ACF13FA88}"/>
              </a:ext>
            </a:extLst>
          </p:cNvPr>
          <p:cNvSpPr>
            <a:spLocks noGrp="1"/>
          </p:cNvSpPr>
          <p:nvPr>
            <p:ph idx="1"/>
          </p:nvPr>
        </p:nvSpPr>
        <p:spPr/>
        <p:txBody>
          <a:bodyPr/>
          <a:lstStyle/>
          <a:p>
            <a:r>
              <a:rPr kumimoji="1" lang="ja-JP" altLang="en-US" dirty="0"/>
              <a:t>自立支援協議会の運営では、以下のことが重要である。</a:t>
            </a:r>
            <a:endParaRPr kumimoji="1" lang="en-US" altLang="ja-JP" dirty="0"/>
          </a:p>
          <a:p>
            <a:pPr marL="0" indent="0">
              <a:buNone/>
            </a:pPr>
            <a:endParaRPr kumimoji="1" lang="en-US" altLang="ja-JP" dirty="0"/>
          </a:p>
          <a:p>
            <a:pPr marL="0" indent="0">
              <a:buNone/>
            </a:pPr>
            <a:r>
              <a:rPr lang="ja-JP" altLang="en-US" dirty="0"/>
              <a:t>　</a:t>
            </a:r>
            <a:r>
              <a:rPr kumimoji="1" lang="ja-JP" altLang="en-US" dirty="0"/>
              <a:t>「共通の目的をもつこと」</a:t>
            </a:r>
            <a:endParaRPr kumimoji="1" lang="en-US" altLang="ja-JP" dirty="0"/>
          </a:p>
          <a:p>
            <a:pPr marL="0" indent="0">
              <a:buNone/>
            </a:pPr>
            <a:r>
              <a:rPr lang="ja-JP" altLang="en-US" dirty="0"/>
              <a:t>　</a:t>
            </a:r>
            <a:r>
              <a:rPr kumimoji="1" lang="ja-JP" altLang="en-US" dirty="0"/>
              <a:t>「情報を共有すること」</a:t>
            </a:r>
            <a:endParaRPr kumimoji="1" lang="en-US" altLang="ja-JP" dirty="0"/>
          </a:p>
          <a:p>
            <a:pPr marL="0" indent="0">
              <a:buNone/>
            </a:pPr>
            <a:r>
              <a:rPr lang="ja-JP" altLang="en-US" dirty="0"/>
              <a:t>　</a:t>
            </a:r>
            <a:r>
              <a:rPr kumimoji="1" lang="ja-JP" altLang="en-US" dirty="0"/>
              <a:t>「具体的に協働すること」</a:t>
            </a:r>
            <a:endParaRPr kumimoji="1" lang="en-US" altLang="ja-JP" dirty="0"/>
          </a:p>
          <a:p>
            <a:pPr marL="0" indent="0">
              <a:buNone/>
            </a:pPr>
            <a:r>
              <a:rPr lang="ja-JP" altLang="en-US" dirty="0"/>
              <a:t>　</a:t>
            </a:r>
            <a:r>
              <a:rPr kumimoji="1" lang="ja-JP" altLang="en-US" dirty="0"/>
              <a:t>「地域の関係者によるネットワークを構築す</a:t>
            </a:r>
            <a:endParaRPr kumimoji="1" lang="en-US" altLang="ja-JP" dirty="0"/>
          </a:p>
          <a:p>
            <a:pPr marL="0" indent="0">
              <a:buNone/>
            </a:pPr>
            <a:r>
              <a:rPr lang="ja-JP" altLang="en-US" dirty="0"/>
              <a:t>　</a:t>
            </a:r>
            <a:r>
              <a:rPr kumimoji="1" lang="ja-JP" altLang="en-US" dirty="0"/>
              <a:t>ること」</a:t>
            </a:r>
          </a:p>
        </p:txBody>
      </p:sp>
      <p:sp>
        <p:nvSpPr>
          <p:cNvPr id="4" name="フッター プレースホルダー 3">
            <a:extLst>
              <a:ext uri="{FF2B5EF4-FFF2-40B4-BE49-F238E27FC236}">
                <a16:creationId xmlns:a16="http://schemas.microsoft.com/office/drawing/2014/main" id="{90EC0E4E-ABFD-DD51-20E5-363CF121980E}"/>
              </a:ext>
            </a:extLst>
          </p:cNvPr>
          <p:cNvSpPr>
            <a:spLocks noGrp="1"/>
          </p:cNvSpPr>
          <p:nvPr>
            <p:ph type="ftr" sz="quarter" idx="11"/>
          </p:nvPr>
        </p:nvSpPr>
        <p:spPr/>
        <p:txBody>
          <a:bodyPr/>
          <a:lstStyle/>
          <a:p>
            <a:pPr algn="l">
              <a:defRPr/>
            </a:pPr>
            <a:r>
              <a:rPr lang="ja-JP" altLang="en-US" i="1" dirty="0">
                <a:latin typeface="ＭＳ Ｐ明朝" panose="02020600040205080304" pitchFamily="18" charset="-128"/>
                <a:ea typeface="ＭＳ Ｐ明朝" panose="02020600040205080304" pitchFamily="18" charset="-128"/>
              </a:rPr>
              <a:t>令和７年度主任相談支援専門員養成研修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5" name="スライド番号プレースホルダー 4">
            <a:extLst>
              <a:ext uri="{FF2B5EF4-FFF2-40B4-BE49-F238E27FC236}">
                <a16:creationId xmlns:a16="http://schemas.microsoft.com/office/drawing/2014/main" id="{3C4E59F0-9CE0-B908-7BD1-E43CC4A82D17}"/>
              </a:ext>
            </a:extLst>
          </p:cNvPr>
          <p:cNvSpPr>
            <a:spLocks noGrp="1"/>
          </p:cNvSpPr>
          <p:nvPr>
            <p:ph type="sldNum" sz="quarter" idx="12"/>
          </p:nvPr>
        </p:nvSpPr>
        <p:spPr/>
        <p:txBody>
          <a:bodyPr/>
          <a:lstStyle/>
          <a:p>
            <a:pPr>
              <a:defRPr/>
            </a:pPr>
            <a:fld id="{C993D762-CD5B-413A-A315-DE9E2B4EBB0A}" type="slidenum">
              <a:rPr lang="en-US" altLang="ja-JP" smtClean="0"/>
              <a:pPr>
                <a:defRPr/>
              </a:pPr>
              <a:t>25</a:t>
            </a:fld>
            <a:endParaRPr lang="en-US" altLang="ja-JP"/>
          </a:p>
        </p:txBody>
      </p:sp>
    </p:spTree>
    <p:extLst>
      <p:ext uri="{BB962C8B-B14F-4D97-AF65-F5344CB8AC3E}">
        <p14:creationId xmlns:p14="http://schemas.microsoft.com/office/powerpoint/2010/main" val="10259051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073604E-035D-9805-2E8C-D01844C1FAA2}"/>
              </a:ext>
            </a:extLst>
          </p:cNvPr>
          <p:cNvSpPr>
            <a:spLocks noGrp="1"/>
          </p:cNvSpPr>
          <p:nvPr>
            <p:ph idx="1"/>
          </p:nvPr>
        </p:nvSpPr>
        <p:spPr/>
        <p:txBody>
          <a:bodyPr/>
          <a:lstStyle/>
          <a:p>
            <a:r>
              <a:rPr lang="ja-JP" altLang="en-US" dirty="0"/>
              <a:t>相談支援専門員は個別支援を適切に行い、支援体制を整備して地域づくりを行う。</a:t>
            </a:r>
            <a:endParaRPr lang="en-US" altLang="ja-JP" dirty="0"/>
          </a:p>
          <a:p>
            <a:r>
              <a:rPr lang="ja-JP" altLang="en-US" dirty="0"/>
              <a:t>主任相談支援専門員にとっては、このようなソーシャルワークをしっかり担うことができる相談支援専門員を育成することが、重要な役割である。</a:t>
            </a:r>
            <a:endParaRPr kumimoji="1" lang="ja-JP" altLang="en-US" dirty="0"/>
          </a:p>
          <a:p>
            <a:endParaRPr kumimoji="1" lang="ja-JP" altLang="en-US" dirty="0"/>
          </a:p>
        </p:txBody>
      </p:sp>
      <p:sp>
        <p:nvSpPr>
          <p:cNvPr id="4" name="フッター プレースホルダー 3">
            <a:extLst>
              <a:ext uri="{FF2B5EF4-FFF2-40B4-BE49-F238E27FC236}">
                <a16:creationId xmlns:a16="http://schemas.microsoft.com/office/drawing/2014/main" id="{4F3CA2E9-3075-8330-7B22-B9212187A33F}"/>
              </a:ext>
            </a:extLst>
          </p:cNvPr>
          <p:cNvSpPr>
            <a:spLocks noGrp="1"/>
          </p:cNvSpPr>
          <p:nvPr>
            <p:ph type="ftr" sz="quarter" idx="11"/>
          </p:nvPr>
        </p:nvSpPr>
        <p:spPr/>
        <p:txBody>
          <a:bodyPr/>
          <a:lstStyle/>
          <a:p>
            <a:pPr algn="l">
              <a:defRPr/>
            </a:pPr>
            <a:r>
              <a:rPr lang="ja-JP" altLang="en-US" i="1" dirty="0">
                <a:latin typeface="ＭＳ Ｐ明朝" panose="02020600040205080304" pitchFamily="18" charset="-128"/>
                <a:ea typeface="ＭＳ Ｐ明朝" panose="02020600040205080304" pitchFamily="18" charset="-128"/>
              </a:rPr>
              <a:t>令和７年度主任相談支援専門員養成研修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5" name="スライド番号プレースホルダー 4">
            <a:extLst>
              <a:ext uri="{FF2B5EF4-FFF2-40B4-BE49-F238E27FC236}">
                <a16:creationId xmlns:a16="http://schemas.microsoft.com/office/drawing/2014/main" id="{22E87323-4D12-0C04-7E47-3FE271B72BA2}"/>
              </a:ext>
            </a:extLst>
          </p:cNvPr>
          <p:cNvSpPr>
            <a:spLocks noGrp="1"/>
          </p:cNvSpPr>
          <p:nvPr>
            <p:ph type="sldNum" sz="quarter" idx="12"/>
          </p:nvPr>
        </p:nvSpPr>
        <p:spPr/>
        <p:txBody>
          <a:bodyPr/>
          <a:lstStyle/>
          <a:p>
            <a:pPr>
              <a:defRPr/>
            </a:pPr>
            <a:fld id="{C993D762-CD5B-413A-A315-DE9E2B4EBB0A}" type="slidenum">
              <a:rPr lang="en-US" altLang="ja-JP" smtClean="0"/>
              <a:pPr>
                <a:defRPr/>
              </a:pPr>
              <a:t>26</a:t>
            </a:fld>
            <a:endParaRPr lang="en-US" altLang="ja-JP"/>
          </a:p>
        </p:txBody>
      </p:sp>
      <p:sp>
        <p:nvSpPr>
          <p:cNvPr id="6" name="タイトル 1">
            <a:extLst>
              <a:ext uri="{FF2B5EF4-FFF2-40B4-BE49-F238E27FC236}">
                <a16:creationId xmlns:a16="http://schemas.microsoft.com/office/drawing/2014/main" id="{1C6DBDEE-BB7F-D647-5DCA-9207107F66C5}"/>
              </a:ext>
            </a:extLst>
          </p:cNvPr>
          <p:cNvSpPr>
            <a:spLocks noGrp="1"/>
          </p:cNvSpPr>
          <p:nvPr>
            <p:ph type="title"/>
          </p:nvPr>
        </p:nvSpPr>
        <p:spPr>
          <a:xfrm>
            <a:off x="457200" y="274638"/>
            <a:ext cx="8229600" cy="1143000"/>
          </a:xfrm>
        </p:spPr>
        <p:txBody>
          <a:bodyPr/>
          <a:lstStyle/>
          <a:p>
            <a:r>
              <a:rPr kumimoji="1" lang="ja-JP" altLang="en-US" dirty="0"/>
              <a:t>演習４を通して</a:t>
            </a:r>
          </a:p>
        </p:txBody>
      </p:sp>
    </p:spTree>
    <p:extLst>
      <p:ext uri="{BB962C8B-B14F-4D97-AF65-F5344CB8AC3E}">
        <p14:creationId xmlns:p14="http://schemas.microsoft.com/office/powerpoint/2010/main" val="30033156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6010E1-4BC1-0B36-4C44-01DD7B13C40A}"/>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1B2818ED-2272-2DF0-0838-D499535977D2}"/>
              </a:ext>
            </a:extLst>
          </p:cNvPr>
          <p:cNvSpPr>
            <a:spLocks noGrp="1"/>
          </p:cNvSpPr>
          <p:nvPr>
            <p:ph type="title"/>
          </p:nvPr>
        </p:nvSpPr>
        <p:spPr>
          <a:xfrm>
            <a:off x="457200" y="2492896"/>
            <a:ext cx="8229600" cy="1143000"/>
          </a:xfrm>
        </p:spPr>
        <p:txBody>
          <a:bodyPr/>
          <a:lstStyle/>
          <a:p>
            <a:r>
              <a:rPr lang="ja-JP" altLang="en-US" dirty="0"/>
              <a:t>振り返りノートの記入</a:t>
            </a:r>
            <a:endParaRPr kumimoji="1" lang="ja-JP" altLang="en-US" dirty="0"/>
          </a:p>
        </p:txBody>
      </p:sp>
      <p:sp>
        <p:nvSpPr>
          <p:cNvPr id="4" name="フッター プレースホルダー 3">
            <a:extLst>
              <a:ext uri="{FF2B5EF4-FFF2-40B4-BE49-F238E27FC236}">
                <a16:creationId xmlns:a16="http://schemas.microsoft.com/office/drawing/2014/main" id="{401F0BD0-5750-0635-3E2A-06F874C644E1}"/>
              </a:ext>
            </a:extLst>
          </p:cNvPr>
          <p:cNvSpPr>
            <a:spLocks noGrp="1"/>
          </p:cNvSpPr>
          <p:nvPr>
            <p:ph type="ftr" sz="quarter" idx="11"/>
          </p:nvPr>
        </p:nvSpPr>
        <p:spPr/>
        <p:txBody>
          <a:bodyPr/>
          <a:lstStyle/>
          <a:p>
            <a:pPr algn="l">
              <a:defRPr/>
            </a:pPr>
            <a:r>
              <a:rPr lang="ja-JP" altLang="en-US" i="1" dirty="0">
                <a:latin typeface="ＭＳ Ｐ明朝" panose="02020600040205080304" pitchFamily="18" charset="-128"/>
                <a:ea typeface="ＭＳ Ｐ明朝" panose="02020600040205080304" pitchFamily="18" charset="-128"/>
              </a:rPr>
              <a:t>令和７年度主任相談支援専門員養成研修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5" name="スライド番号プレースホルダー 4">
            <a:extLst>
              <a:ext uri="{FF2B5EF4-FFF2-40B4-BE49-F238E27FC236}">
                <a16:creationId xmlns:a16="http://schemas.microsoft.com/office/drawing/2014/main" id="{1E672472-FA57-6F5F-BC67-9174535400E9}"/>
              </a:ext>
            </a:extLst>
          </p:cNvPr>
          <p:cNvSpPr>
            <a:spLocks noGrp="1"/>
          </p:cNvSpPr>
          <p:nvPr>
            <p:ph type="sldNum" sz="quarter" idx="12"/>
          </p:nvPr>
        </p:nvSpPr>
        <p:spPr/>
        <p:txBody>
          <a:bodyPr/>
          <a:lstStyle/>
          <a:p>
            <a:pPr>
              <a:defRPr/>
            </a:pPr>
            <a:fld id="{C993D762-CD5B-413A-A315-DE9E2B4EBB0A}" type="slidenum">
              <a:rPr lang="en-US" altLang="ja-JP" smtClean="0"/>
              <a:pPr>
                <a:defRPr/>
              </a:pPr>
              <a:t>27</a:t>
            </a:fld>
            <a:endParaRPr lang="en-US" altLang="ja-JP"/>
          </a:p>
        </p:txBody>
      </p:sp>
    </p:spTree>
    <p:extLst>
      <p:ext uri="{BB962C8B-B14F-4D97-AF65-F5344CB8AC3E}">
        <p14:creationId xmlns:p14="http://schemas.microsoft.com/office/powerpoint/2010/main" val="1882098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highlight>
                  <a:srgbClr val="FFFF00"/>
                </a:highlight>
              </a:rPr>
              <a:t>演習の流れ</a:t>
            </a:r>
          </a:p>
        </p:txBody>
      </p:sp>
      <p:sp>
        <p:nvSpPr>
          <p:cNvPr id="8" name="フッター プレースホルダー 7">
            <a:extLst>
              <a:ext uri="{FF2B5EF4-FFF2-40B4-BE49-F238E27FC236}">
                <a16:creationId xmlns:a16="http://schemas.microsoft.com/office/drawing/2014/main" id="{80867116-F630-4D0C-9233-D9393AA893F6}"/>
              </a:ext>
            </a:extLst>
          </p:cNvPr>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200" b="0" i="1"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令和７年度主任相談支援専門員養成研修</a:t>
            </a:r>
            <a:endParaRPr kumimoji="1" lang="en-US" altLang="ja-JP" sz="1200" b="0" i="1"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p:txBody>
      </p:sp>
      <p:sp>
        <p:nvSpPr>
          <p:cNvPr id="9" name="スライド番号プレースホルダー 8">
            <a:extLst>
              <a:ext uri="{FF2B5EF4-FFF2-40B4-BE49-F238E27FC236}">
                <a16:creationId xmlns:a16="http://schemas.microsoft.com/office/drawing/2014/main" id="{91AF96D9-B830-4F27-90C2-670FA6586749}"/>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993D762-CD5B-413A-A315-DE9E2B4EBB0A}" type="slidenum">
              <a:rPr kumimoji="1" lang="en-US" altLang="ja-JP" sz="1400" b="0" i="0" u="none" strike="noStrike" kern="1200" cap="none" spc="0" normalizeH="0" baseline="0" noProof="0" smtClean="0">
                <a:ln>
                  <a:noFill/>
                </a:ln>
                <a:solidFill>
                  <a:srgbClr val="000000"/>
                </a:solidFill>
                <a:effectLst/>
                <a:uLnTx/>
                <a:uFillTx/>
                <a:latin typeface="Arial" charset="0"/>
                <a:ea typeface="ＭＳ Ｐゴシック"/>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1" lang="en-US" altLang="ja-JP" sz="1400" b="0" i="0" u="none" strike="noStrike" kern="1200" cap="none" spc="0" normalizeH="0" baseline="0" noProof="0">
              <a:ln>
                <a:noFill/>
              </a:ln>
              <a:solidFill>
                <a:srgbClr val="000000"/>
              </a:solidFill>
              <a:effectLst/>
              <a:uLnTx/>
              <a:uFillTx/>
              <a:latin typeface="Arial" charset="0"/>
              <a:ea typeface="ＭＳ Ｐゴシック"/>
              <a:cs typeface="+mn-cs"/>
            </a:endParaRPr>
          </a:p>
        </p:txBody>
      </p:sp>
      <p:graphicFrame>
        <p:nvGraphicFramePr>
          <p:cNvPr id="5" name="表 6">
            <a:extLst>
              <a:ext uri="{FF2B5EF4-FFF2-40B4-BE49-F238E27FC236}">
                <a16:creationId xmlns:a16="http://schemas.microsoft.com/office/drawing/2014/main" id="{EF9B7BE8-7DC8-4296-B0AA-27B56EC0F017}"/>
              </a:ext>
            </a:extLst>
          </p:cNvPr>
          <p:cNvGraphicFramePr>
            <a:graphicFrameLocks noGrp="1"/>
          </p:cNvGraphicFramePr>
          <p:nvPr>
            <p:ph idx="1"/>
            <p:extLst>
              <p:ext uri="{D42A27DB-BD31-4B8C-83A1-F6EECF244321}">
                <p14:modId xmlns:p14="http://schemas.microsoft.com/office/powerpoint/2010/main" val="1141282727"/>
              </p:ext>
            </p:extLst>
          </p:nvPr>
        </p:nvGraphicFramePr>
        <p:xfrm>
          <a:off x="439132" y="2298576"/>
          <a:ext cx="8229600" cy="2804160"/>
        </p:xfrm>
        <a:graphic>
          <a:graphicData uri="http://schemas.openxmlformats.org/drawingml/2006/table">
            <a:tbl>
              <a:tblPr firstRow="1" bandRow="1">
                <a:tableStyleId>{5C22544A-7EE6-4342-B048-85BDC9FD1C3A}</a:tableStyleId>
              </a:tblPr>
              <a:tblGrid>
                <a:gridCol w="2548692">
                  <a:extLst>
                    <a:ext uri="{9D8B030D-6E8A-4147-A177-3AD203B41FA5}">
                      <a16:colId xmlns:a16="http://schemas.microsoft.com/office/drawing/2014/main" val="2936991135"/>
                    </a:ext>
                  </a:extLst>
                </a:gridCol>
                <a:gridCol w="5680908">
                  <a:extLst>
                    <a:ext uri="{9D8B030D-6E8A-4147-A177-3AD203B41FA5}">
                      <a16:colId xmlns:a16="http://schemas.microsoft.com/office/drawing/2014/main" val="1053241949"/>
                    </a:ext>
                  </a:extLst>
                </a:gridCol>
              </a:tblGrid>
              <a:tr h="75361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dirty="0">
                          <a:solidFill>
                            <a:schemeClr val="tx1"/>
                          </a:solidFill>
                        </a:rPr>
                        <a:t>時　間</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dirty="0">
                          <a:solidFill>
                            <a:schemeClr val="tx1"/>
                          </a:solidFill>
                        </a:rPr>
                        <a:t>内　容</a:t>
                      </a:r>
                    </a:p>
                    <a:p>
                      <a:endParaRPr kumimoji="1" lang="ja-JP" altLang="en-US" dirty="0"/>
                    </a:p>
                  </a:txBody>
                  <a:tcPr/>
                </a:tc>
                <a:extLst>
                  <a:ext uri="{0D108BD9-81ED-4DB2-BD59-A6C34878D82A}">
                    <a16:rowId xmlns:a16="http://schemas.microsoft.com/office/drawing/2014/main" val="446135693"/>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dirty="0"/>
                        <a:t>9:35</a:t>
                      </a:r>
                      <a:r>
                        <a:rPr kumimoji="1" lang="ja-JP" altLang="en-US" sz="2800" dirty="0"/>
                        <a:t>～</a:t>
                      </a:r>
                      <a:r>
                        <a:rPr kumimoji="1" lang="en-US" altLang="ja-JP" sz="2800" dirty="0"/>
                        <a:t>11:45</a:t>
                      </a:r>
                    </a:p>
                    <a:p>
                      <a:endParaRPr kumimoji="1" lang="ja-JP"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dirty="0"/>
                        <a:t>演習</a:t>
                      </a:r>
                      <a:r>
                        <a:rPr kumimoji="1" lang="en-US" altLang="ja-JP" sz="2800" dirty="0"/>
                        <a:t>4-2</a:t>
                      </a:r>
                      <a:r>
                        <a:rPr kumimoji="1" lang="ja-JP" altLang="en-US" sz="2800" dirty="0"/>
                        <a:t>　  </a:t>
                      </a:r>
                      <a:r>
                        <a:rPr kumimoji="1" lang="en-US" altLang="ja-JP" sz="2800" dirty="0"/>
                        <a:t>※</a:t>
                      </a:r>
                      <a:r>
                        <a:rPr kumimoji="1" lang="ja-JP" altLang="en-US" sz="2800" dirty="0"/>
                        <a:t>休憩</a:t>
                      </a:r>
                      <a:r>
                        <a:rPr kumimoji="1" lang="en-US" altLang="ja-JP" sz="2800" dirty="0"/>
                        <a:t>10</a:t>
                      </a:r>
                      <a:r>
                        <a:rPr kumimoji="1" lang="ja-JP" altLang="en-US" sz="2800" dirty="0"/>
                        <a:t>分を含む</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2800" dirty="0"/>
                    </a:p>
                    <a:p>
                      <a:endParaRPr kumimoji="1" lang="ja-JP" altLang="en-US" dirty="0"/>
                    </a:p>
                  </a:txBody>
                  <a:tcPr/>
                </a:tc>
                <a:extLst>
                  <a:ext uri="{0D108BD9-81ED-4DB2-BD59-A6C34878D82A}">
                    <a16:rowId xmlns:a16="http://schemas.microsoft.com/office/drawing/2014/main" val="2646036520"/>
                  </a:ext>
                </a:extLst>
              </a:tr>
              <a:tr h="7536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dirty="0"/>
                        <a:t>11:45</a:t>
                      </a:r>
                      <a:r>
                        <a:rPr kumimoji="1" lang="ja-JP" altLang="en-US" sz="2800" dirty="0"/>
                        <a:t>～</a:t>
                      </a:r>
                      <a:r>
                        <a:rPr kumimoji="1" lang="en-US" altLang="ja-JP" sz="2800" dirty="0"/>
                        <a:t>12:15</a:t>
                      </a:r>
                    </a:p>
                    <a:p>
                      <a:endParaRPr kumimoji="1" lang="ja-JP"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dirty="0"/>
                        <a:t>演習</a:t>
                      </a:r>
                      <a:r>
                        <a:rPr kumimoji="1" lang="en-US" altLang="ja-JP" sz="2800" dirty="0"/>
                        <a:t>4-3</a:t>
                      </a:r>
                      <a:endParaRPr kumimoji="1" lang="ja-JP" altLang="en-US" sz="2800" dirty="0"/>
                    </a:p>
                  </a:txBody>
                  <a:tcPr/>
                </a:tc>
                <a:extLst>
                  <a:ext uri="{0D108BD9-81ED-4DB2-BD59-A6C34878D82A}">
                    <a16:rowId xmlns:a16="http://schemas.microsoft.com/office/drawing/2014/main" val="1535620040"/>
                  </a:ext>
                </a:extLst>
              </a:tr>
            </a:tbl>
          </a:graphicData>
        </a:graphic>
      </p:graphicFrame>
      <p:sp>
        <p:nvSpPr>
          <p:cNvPr id="7" name="正方形/長方形 6">
            <a:extLst>
              <a:ext uri="{FF2B5EF4-FFF2-40B4-BE49-F238E27FC236}">
                <a16:creationId xmlns:a16="http://schemas.microsoft.com/office/drawing/2014/main" id="{146081CF-F5C3-4593-A659-A9C47663DA0C}"/>
              </a:ext>
            </a:extLst>
          </p:cNvPr>
          <p:cNvSpPr/>
          <p:nvPr/>
        </p:nvSpPr>
        <p:spPr>
          <a:xfrm>
            <a:off x="611560" y="1417638"/>
            <a:ext cx="2304256" cy="715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3200" b="0" i="0" u="none" strike="noStrike" kern="1200" cap="none" spc="0" normalizeH="0" baseline="0" noProof="0" dirty="0">
                <a:ln>
                  <a:noFill/>
                </a:ln>
                <a:solidFill>
                  <a:srgbClr val="000000"/>
                </a:solidFill>
                <a:effectLst/>
                <a:uLnTx/>
                <a:uFillTx/>
                <a:latin typeface="Arial"/>
                <a:ea typeface="ＭＳ Ｐゴシック"/>
                <a:cs typeface="+mn-cs"/>
              </a:rPr>
              <a:t>5</a:t>
            </a:r>
            <a:r>
              <a:rPr kumimoji="1" lang="ja-JP" altLang="en-US" sz="3200" b="0" i="0" u="none" strike="noStrike" kern="1200" cap="none" spc="0" normalizeH="0" baseline="0" noProof="0" dirty="0">
                <a:ln>
                  <a:noFill/>
                </a:ln>
                <a:solidFill>
                  <a:srgbClr val="000000"/>
                </a:solidFill>
                <a:effectLst/>
                <a:uLnTx/>
                <a:uFillTx/>
                <a:latin typeface="Arial"/>
                <a:ea typeface="ＭＳ Ｐゴシック"/>
                <a:cs typeface="+mn-cs"/>
              </a:rPr>
              <a:t>日目</a:t>
            </a:r>
          </a:p>
        </p:txBody>
      </p:sp>
    </p:spTree>
    <p:extLst>
      <p:ext uri="{BB962C8B-B14F-4D97-AF65-F5344CB8AC3E}">
        <p14:creationId xmlns:p14="http://schemas.microsoft.com/office/powerpoint/2010/main" val="1259318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D877AC1-EDF8-E4D4-4B05-CA4752625427}"/>
              </a:ext>
            </a:extLst>
          </p:cNvPr>
          <p:cNvSpPr>
            <a:spLocks noGrp="1"/>
          </p:cNvSpPr>
          <p:nvPr>
            <p:ph type="title"/>
          </p:nvPr>
        </p:nvSpPr>
        <p:spPr/>
        <p:txBody>
          <a:bodyPr/>
          <a:lstStyle/>
          <a:p>
            <a:r>
              <a:rPr kumimoji="1" lang="ja-JP" altLang="en-US" dirty="0"/>
              <a:t>４－２演習スケジュール</a:t>
            </a:r>
          </a:p>
        </p:txBody>
      </p:sp>
      <p:sp>
        <p:nvSpPr>
          <p:cNvPr id="3" name="コンテンツ プレースホルダー 2">
            <a:extLst>
              <a:ext uri="{FF2B5EF4-FFF2-40B4-BE49-F238E27FC236}">
                <a16:creationId xmlns:a16="http://schemas.microsoft.com/office/drawing/2014/main" id="{03C8E541-4C9F-AA0B-AB79-A73522AE2A6A}"/>
              </a:ext>
            </a:extLst>
          </p:cNvPr>
          <p:cNvSpPr>
            <a:spLocks noGrp="1"/>
          </p:cNvSpPr>
          <p:nvPr>
            <p:ph idx="1"/>
          </p:nvPr>
        </p:nvSpPr>
        <p:spPr/>
        <p:txBody>
          <a:bodyPr/>
          <a:lstStyle/>
          <a:p>
            <a:r>
              <a:rPr kumimoji="1" lang="ja-JP" altLang="en-US" sz="3000" dirty="0"/>
              <a:t>①演習スケジュールの説明（</a:t>
            </a:r>
            <a:r>
              <a:rPr kumimoji="1" lang="en-US" altLang="ja-JP" sz="3000" dirty="0"/>
              <a:t>5</a:t>
            </a:r>
            <a:r>
              <a:rPr kumimoji="1" lang="ja-JP" altLang="en-US" sz="3000" dirty="0"/>
              <a:t>分）</a:t>
            </a:r>
          </a:p>
          <a:p>
            <a:r>
              <a:rPr kumimoji="1" lang="ja-JP" altLang="en-US" sz="3000" dirty="0"/>
              <a:t>②演習の前提事項の説明（</a:t>
            </a:r>
            <a:r>
              <a:rPr kumimoji="1" lang="en-US" altLang="ja-JP" sz="3000" dirty="0"/>
              <a:t>5</a:t>
            </a:r>
            <a:r>
              <a:rPr kumimoji="1" lang="ja-JP" altLang="en-US" sz="3000" dirty="0"/>
              <a:t>分）</a:t>
            </a:r>
          </a:p>
          <a:p>
            <a:r>
              <a:rPr kumimoji="1" lang="ja-JP" altLang="en-US" sz="3000" dirty="0"/>
              <a:t>③グループワーク（</a:t>
            </a:r>
            <a:r>
              <a:rPr kumimoji="1" lang="en-US" altLang="ja-JP" sz="3000" dirty="0"/>
              <a:t>15</a:t>
            </a:r>
            <a:r>
              <a:rPr kumimoji="1" lang="ja-JP" altLang="en-US" sz="3000" dirty="0"/>
              <a:t>分）：事前課題の共有</a:t>
            </a:r>
          </a:p>
          <a:p>
            <a:r>
              <a:rPr kumimoji="1" lang="ja-JP" altLang="en-US" sz="3000" dirty="0"/>
              <a:t>④グループワーク（</a:t>
            </a:r>
            <a:r>
              <a:rPr kumimoji="1" lang="en-US" altLang="ja-JP" sz="3000" dirty="0"/>
              <a:t>5</a:t>
            </a:r>
            <a:r>
              <a:rPr kumimoji="1" lang="ja-JP" altLang="en-US" sz="3000" dirty="0"/>
              <a:t>分）：地域課題の整理・選定⇒「ワークシート</a:t>
            </a:r>
            <a:r>
              <a:rPr kumimoji="1" lang="en-US" altLang="ja-JP" sz="3000" dirty="0"/>
              <a:t>2</a:t>
            </a:r>
            <a:r>
              <a:rPr kumimoji="1" lang="ja-JP" altLang="en-US" sz="3000" dirty="0"/>
              <a:t>」（資料④）に記入していく</a:t>
            </a:r>
          </a:p>
          <a:p>
            <a:r>
              <a:rPr lang="ja-JP" altLang="en-US" sz="3000" dirty="0"/>
              <a:t>⑤</a:t>
            </a:r>
            <a:r>
              <a:rPr kumimoji="1" lang="ja-JP" altLang="en-US" sz="3000" dirty="0"/>
              <a:t>グループワーク（</a:t>
            </a:r>
            <a:r>
              <a:rPr kumimoji="1" lang="en-US" altLang="ja-JP" sz="3000" dirty="0"/>
              <a:t>10</a:t>
            </a:r>
            <a:r>
              <a:rPr kumimoji="1" lang="ja-JP" altLang="en-US" sz="3000" dirty="0"/>
              <a:t>分）：目的の共有（基本理念と達成目標）</a:t>
            </a:r>
          </a:p>
          <a:p>
            <a:r>
              <a:rPr kumimoji="1" lang="ja-JP" altLang="en-US" sz="3000" dirty="0"/>
              <a:t>⑥グループワーク（</a:t>
            </a:r>
            <a:r>
              <a:rPr kumimoji="1" lang="en-US" altLang="ja-JP" sz="3000" dirty="0"/>
              <a:t>20</a:t>
            </a:r>
            <a:r>
              <a:rPr kumimoji="1" lang="ja-JP" altLang="en-US" sz="3000" dirty="0"/>
              <a:t>分）：現状の課題の把握</a:t>
            </a:r>
          </a:p>
        </p:txBody>
      </p:sp>
      <p:sp>
        <p:nvSpPr>
          <p:cNvPr id="4" name="フッター プレースホルダー 3">
            <a:extLst>
              <a:ext uri="{FF2B5EF4-FFF2-40B4-BE49-F238E27FC236}">
                <a16:creationId xmlns:a16="http://schemas.microsoft.com/office/drawing/2014/main" id="{9FE52022-73D3-E650-9809-EE6153AC3F8E}"/>
              </a:ext>
            </a:extLst>
          </p:cNvPr>
          <p:cNvSpPr>
            <a:spLocks noGrp="1"/>
          </p:cNvSpPr>
          <p:nvPr>
            <p:ph type="ftr" sz="quarter" idx="11"/>
          </p:nvPr>
        </p:nvSpPr>
        <p:spPr/>
        <p:txBody>
          <a:bodyPr/>
          <a:lstStyle/>
          <a:p>
            <a:pPr algn="l">
              <a:defRPr/>
            </a:pPr>
            <a:r>
              <a:rPr lang="ja-JP" altLang="en-US" i="1" dirty="0">
                <a:latin typeface="ＭＳ Ｐ明朝" panose="02020600040205080304" pitchFamily="18" charset="-128"/>
                <a:ea typeface="ＭＳ Ｐ明朝" panose="02020600040205080304" pitchFamily="18" charset="-128"/>
              </a:rPr>
              <a:t>令和７年度主任相談支援専門員養成研修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5" name="スライド番号プレースホルダー 4">
            <a:extLst>
              <a:ext uri="{FF2B5EF4-FFF2-40B4-BE49-F238E27FC236}">
                <a16:creationId xmlns:a16="http://schemas.microsoft.com/office/drawing/2014/main" id="{0959A5B0-BB28-CFF5-D616-20B98D33C1BD}"/>
              </a:ext>
            </a:extLst>
          </p:cNvPr>
          <p:cNvSpPr>
            <a:spLocks noGrp="1"/>
          </p:cNvSpPr>
          <p:nvPr>
            <p:ph type="sldNum" sz="quarter" idx="12"/>
          </p:nvPr>
        </p:nvSpPr>
        <p:spPr/>
        <p:txBody>
          <a:bodyPr/>
          <a:lstStyle/>
          <a:p>
            <a:pPr>
              <a:defRPr/>
            </a:pPr>
            <a:fld id="{C993D762-CD5B-413A-A315-DE9E2B4EBB0A}" type="slidenum">
              <a:rPr lang="en-US" altLang="ja-JP" smtClean="0"/>
              <a:pPr>
                <a:defRPr/>
              </a:pPr>
              <a:t>4</a:t>
            </a:fld>
            <a:endParaRPr lang="en-US" altLang="ja-JP"/>
          </a:p>
        </p:txBody>
      </p:sp>
    </p:spTree>
    <p:extLst>
      <p:ext uri="{BB962C8B-B14F-4D97-AF65-F5344CB8AC3E}">
        <p14:creationId xmlns:p14="http://schemas.microsoft.com/office/powerpoint/2010/main" val="673374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932B1C-385B-CE0D-D360-11306EE3FA4E}"/>
            </a:ext>
          </a:extLst>
        </p:cNvPr>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F9D082FD-D796-3334-3BDF-80210CB75688}"/>
              </a:ext>
            </a:extLst>
          </p:cNvPr>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200" b="0" i="1"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rPr>
              <a:t>令和７年度主任相談支援専門員養成研修</a:t>
            </a:r>
            <a:endParaRPr kumimoji="1" lang="en-US" altLang="ja-JP" sz="1200" b="0" i="1" u="none" strike="noStrike" kern="1200" cap="none" spc="0" normalizeH="0" baseline="0" noProof="0" dirty="0">
              <a:ln>
                <a:noFill/>
              </a:ln>
              <a:solidFill>
                <a:srgbClr val="000000"/>
              </a:solidFill>
              <a:effectLst/>
              <a:uLnTx/>
              <a:uFillTx/>
              <a:latin typeface="ＭＳ Ｐ明朝" panose="02020600040205080304" pitchFamily="18" charset="-128"/>
              <a:ea typeface="ＭＳ Ｐ明朝" panose="02020600040205080304" pitchFamily="18" charset="-128"/>
              <a:cs typeface="+mn-cs"/>
            </a:endParaRPr>
          </a:p>
        </p:txBody>
      </p:sp>
      <p:sp>
        <p:nvSpPr>
          <p:cNvPr id="5" name="スライド番号プレースホルダー 4">
            <a:extLst>
              <a:ext uri="{FF2B5EF4-FFF2-40B4-BE49-F238E27FC236}">
                <a16:creationId xmlns:a16="http://schemas.microsoft.com/office/drawing/2014/main" id="{32E558F0-D773-85EC-ECAF-B068DDAE12CE}"/>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993D762-CD5B-413A-A315-DE9E2B4EBB0A}" type="slidenum">
              <a:rPr kumimoji="1" lang="en-US" altLang="ja-JP" sz="1400" b="0" i="0" u="none" strike="noStrike" kern="1200" cap="none" spc="0" normalizeH="0" baseline="0" noProof="0" smtClean="0">
                <a:ln>
                  <a:noFill/>
                </a:ln>
                <a:solidFill>
                  <a:srgbClr val="000000"/>
                </a:solidFill>
                <a:effectLst/>
                <a:uLnTx/>
                <a:uFillTx/>
                <a:latin typeface="Arial" charset="0"/>
                <a:ea typeface="ＭＳ Ｐゴシック"/>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1" lang="en-US" altLang="ja-JP" sz="1400" b="0" i="0" u="none" strike="noStrike" kern="1200" cap="none" spc="0" normalizeH="0" baseline="0" noProof="0">
              <a:ln>
                <a:noFill/>
              </a:ln>
              <a:solidFill>
                <a:srgbClr val="000000"/>
              </a:solidFill>
              <a:effectLst/>
              <a:uLnTx/>
              <a:uFillTx/>
              <a:latin typeface="Arial" charset="0"/>
              <a:ea typeface="ＭＳ Ｐゴシック"/>
              <a:cs typeface="+mn-cs"/>
            </a:endParaRPr>
          </a:p>
        </p:txBody>
      </p:sp>
      <p:sp>
        <p:nvSpPr>
          <p:cNvPr id="3" name="タイトル 1">
            <a:extLst>
              <a:ext uri="{FF2B5EF4-FFF2-40B4-BE49-F238E27FC236}">
                <a16:creationId xmlns:a16="http://schemas.microsoft.com/office/drawing/2014/main" id="{75734198-CD47-0EE0-FFC6-B42609AA5A25}"/>
              </a:ext>
            </a:extLst>
          </p:cNvPr>
          <p:cNvSpPr txBox="1">
            <a:spLocks/>
          </p:cNvSpPr>
          <p:nvPr/>
        </p:nvSpPr>
        <p:spPr bwMode="auto">
          <a:xfrm>
            <a:off x="3861160" y="351456"/>
            <a:ext cx="3024336" cy="466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2400" b="0" i="0" u="none" strike="noStrike" kern="0" cap="none" spc="0" normalizeH="0" baseline="0" noProof="0" dirty="0">
                <a:ln>
                  <a:noFill/>
                </a:ln>
                <a:solidFill>
                  <a:srgbClr val="000000"/>
                </a:solidFill>
                <a:effectLst/>
                <a:uLnTx/>
                <a:uFillTx/>
                <a:latin typeface="Arial"/>
                <a:ea typeface="ＭＳ Ｐゴシック"/>
                <a:cs typeface="+mj-cs"/>
              </a:rPr>
              <a:t>連携体制の把握</a:t>
            </a:r>
          </a:p>
        </p:txBody>
      </p:sp>
      <p:sp>
        <p:nvSpPr>
          <p:cNvPr id="7" name="タイトル 1">
            <a:extLst>
              <a:ext uri="{FF2B5EF4-FFF2-40B4-BE49-F238E27FC236}">
                <a16:creationId xmlns:a16="http://schemas.microsoft.com/office/drawing/2014/main" id="{5131EE61-D337-0D64-7EF4-06A4F54C5C66}"/>
              </a:ext>
            </a:extLst>
          </p:cNvPr>
          <p:cNvSpPr txBox="1">
            <a:spLocks/>
          </p:cNvSpPr>
          <p:nvPr/>
        </p:nvSpPr>
        <p:spPr bwMode="auto">
          <a:xfrm>
            <a:off x="236352" y="260648"/>
            <a:ext cx="3610744"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2400" b="0" i="0" u="none" strike="noStrike" kern="0" cap="none" spc="0" normalizeH="0" baseline="0" noProof="0" dirty="0">
                <a:ln>
                  <a:noFill/>
                </a:ln>
                <a:solidFill>
                  <a:srgbClr val="000000"/>
                </a:solidFill>
                <a:effectLst/>
                <a:uLnTx/>
                <a:uFillTx/>
                <a:latin typeface="Arial"/>
                <a:ea typeface="ＭＳ Ｐゴシック"/>
                <a:cs typeface="+mj-cs"/>
              </a:rPr>
              <a:t>⑦グループワーク　１０分</a:t>
            </a:r>
          </a:p>
        </p:txBody>
      </p:sp>
      <p:sp>
        <p:nvSpPr>
          <p:cNvPr id="8" name="タイトル 1">
            <a:extLst>
              <a:ext uri="{FF2B5EF4-FFF2-40B4-BE49-F238E27FC236}">
                <a16:creationId xmlns:a16="http://schemas.microsoft.com/office/drawing/2014/main" id="{0091218F-AC3D-2BE1-D770-486E3D9A870E}"/>
              </a:ext>
            </a:extLst>
          </p:cNvPr>
          <p:cNvSpPr>
            <a:spLocks noGrp="1"/>
          </p:cNvSpPr>
          <p:nvPr>
            <p:ph type="title"/>
          </p:nvPr>
        </p:nvSpPr>
        <p:spPr>
          <a:xfrm>
            <a:off x="200348" y="1052736"/>
            <a:ext cx="3682752" cy="432048"/>
          </a:xfrm>
        </p:spPr>
        <p:txBody>
          <a:bodyPr/>
          <a:lstStyle/>
          <a:p>
            <a:r>
              <a:rPr kumimoji="1" lang="ja-JP" altLang="en-US" sz="2400" dirty="0"/>
              <a:t>⑧グループワーク　１０分</a:t>
            </a:r>
          </a:p>
        </p:txBody>
      </p:sp>
      <p:sp>
        <p:nvSpPr>
          <p:cNvPr id="9" name="タイトル 1">
            <a:extLst>
              <a:ext uri="{FF2B5EF4-FFF2-40B4-BE49-F238E27FC236}">
                <a16:creationId xmlns:a16="http://schemas.microsoft.com/office/drawing/2014/main" id="{F783E174-BFE6-BA46-2941-1D96BFB7D6D2}"/>
              </a:ext>
            </a:extLst>
          </p:cNvPr>
          <p:cNvSpPr txBox="1">
            <a:spLocks/>
          </p:cNvSpPr>
          <p:nvPr/>
        </p:nvSpPr>
        <p:spPr bwMode="auto">
          <a:xfrm>
            <a:off x="4179590" y="1065275"/>
            <a:ext cx="26642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2400" b="0" i="0" u="none" strike="noStrike" kern="0" cap="none" spc="0" normalizeH="0" baseline="0" noProof="0" dirty="0">
                <a:ln>
                  <a:noFill/>
                </a:ln>
                <a:solidFill>
                  <a:srgbClr val="000000"/>
                </a:solidFill>
                <a:effectLst/>
                <a:uLnTx/>
                <a:uFillTx/>
                <a:latin typeface="Arial"/>
                <a:ea typeface="ＭＳ Ｐゴシック"/>
                <a:cs typeface="+mj-cs"/>
              </a:rPr>
              <a:t>推進チームを組織</a:t>
            </a:r>
          </a:p>
        </p:txBody>
      </p:sp>
      <p:sp>
        <p:nvSpPr>
          <p:cNvPr id="10" name="タイトル 1">
            <a:extLst>
              <a:ext uri="{FF2B5EF4-FFF2-40B4-BE49-F238E27FC236}">
                <a16:creationId xmlns:a16="http://schemas.microsoft.com/office/drawing/2014/main" id="{EBCBBE89-992E-8E0D-2F94-FC6A583D9CE0}"/>
              </a:ext>
            </a:extLst>
          </p:cNvPr>
          <p:cNvSpPr txBox="1">
            <a:spLocks/>
          </p:cNvSpPr>
          <p:nvPr/>
        </p:nvSpPr>
        <p:spPr bwMode="auto">
          <a:xfrm>
            <a:off x="164344" y="1772816"/>
            <a:ext cx="3754760"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2400" b="0" i="0" u="none" strike="noStrike" kern="0" cap="none" spc="0" normalizeH="0" baseline="0" noProof="0">
                <a:ln>
                  <a:noFill/>
                </a:ln>
                <a:solidFill>
                  <a:srgbClr val="000000"/>
                </a:solidFill>
                <a:effectLst/>
                <a:uLnTx/>
                <a:uFillTx/>
                <a:latin typeface="Arial"/>
                <a:ea typeface="ＭＳ Ｐゴシック"/>
                <a:cs typeface="+mj-cs"/>
              </a:rPr>
              <a:t>⑨グループワーク　１０分</a:t>
            </a:r>
            <a:endParaRPr kumimoji="1" lang="ja-JP" altLang="en-US" sz="2400" b="0" i="0" u="none" strike="noStrike" kern="0" cap="none" spc="0" normalizeH="0" baseline="0" noProof="0" dirty="0">
              <a:ln>
                <a:noFill/>
              </a:ln>
              <a:solidFill>
                <a:srgbClr val="000000"/>
              </a:solidFill>
              <a:effectLst/>
              <a:uLnTx/>
              <a:uFillTx/>
              <a:latin typeface="Arial"/>
              <a:ea typeface="ＭＳ Ｐゴシック"/>
              <a:cs typeface="+mj-cs"/>
            </a:endParaRPr>
          </a:p>
        </p:txBody>
      </p:sp>
      <p:sp>
        <p:nvSpPr>
          <p:cNvPr id="13" name="タイトル 1">
            <a:extLst>
              <a:ext uri="{FF2B5EF4-FFF2-40B4-BE49-F238E27FC236}">
                <a16:creationId xmlns:a16="http://schemas.microsoft.com/office/drawing/2014/main" id="{A8BD6D11-0744-C702-1285-9DFC602383A0}"/>
              </a:ext>
            </a:extLst>
          </p:cNvPr>
          <p:cNvSpPr txBox="1">
            <a:spLocks/>
          </p:cNvSpPr>
          <p:nvPr/>
        </p:nvSpPr>
        <p:spPr bwMode="auto">
          <a:xfrm>
            <a:off x="4179590" y="1772816"/>
            <a:ext cx="4536504"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2400" b="0" i="0" u="none" strike="noStrike" kern="0" cap="none" spc="0" normalizeH="0" baseline="0" noProof="0" dirty="0">
                <a:ln>
                  <a:noFill/>
                </a:ln>
                <a:solidFill>
                  <a:srgbClr val="000000"/>
                </a:solidFill>
                <a:effectLst/>
                <a:uLnTx/>
                <a:uFillTx/>
                <a:latin typeface="Arial"/>
                <a:ea typeface="ＭＳ Ｐゴシック"/>
                <a:cs typeface="+mj-cs"/>
              </a:rPr>
              <a:t>組織責任者との共通理解の醸成</a:t>
            </a:r>
          </a:p>
        </p:txBody>
      </p:sp>
      <p:sp>
        <p:nvSpPr>
          <p:cNvPr id="14" name="タイトル 1">
            <a:extLst>
              <a:ext uri="{FF2B5EF4-FFF2-40B4-BE49-F238E27FC236}">
                <a16:creationId xmlns:a16="http://schemas.microsoft.com/office/drawing/2014/main" id="{D217C99A-2B73-437E-5D05-2728806769BD}"/>
              </a:ext>
            </a:extLst>
          </p:cNvPr>
          <p:cNvSpPr txBox="1">
            <a:spLocks/>
          </p:cNvSpPr>
          <p:nvPr/>
        </p:nvSpPr>
        <p:spPr bwMode="auto">
          <a:xfrm>
            <a:off x="92336" y="2451918"/>
            <a:ext cx="389877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2400" b="0" i="0" u="none" strike="noStrike" kern="0" cap="none" spc="0" normalizeH="0" baseline="0" noProof="0">
                <a:ln>
                  <a:noFill/>
                </a:ln>
                <a:solidFill>
                  <a:srgbClr val="000000"/>
                </a:solidFill>
                <a:effectLst/>
                <a:uLnTx/>
                <a:uFillTx/>
                <a:latin typeface="Arial"/>
                <a:ea typeface="ＭＳ Ｐゴシック"/>
                <a:cs typeface="+mj-cs"/>
              </a:rPr>
              <a:t>⑩グループワーク　１０分</a:t>
            </a:r>
            <a:endParaRPr kumimoji="1" lang="ja-JP" altLang="en-US" sz="2400" b="0" i="0" u="none" strike="noStrike" kern="0" cap="none" spc="0" normalizeH="0" baseline="0" noProof="0" dirty="0">
              <a:ln>
                <a:noFill/>
              </a:ln>
              <a:solidFill>
                <a:srgbClr val="000000"/>
              </a:solidFill>
              <a:effectLst/>
              <a:uLnTx/>
              <a:uFillTx/>
              <a:latin typeface="Arial"/>
              <a:ea typeface="ＭＳ Ｐゴシック"/>
              <a:cs typeface="+mj-cs"/>
            </a:endParaRPr>
          </a:p>
        </p:txBody>
      </p:sp>
      <p:sp>
        <p:nvSpPr>
          <p:cNvPr id="15" name="タイトル 1">
            <a:extLst>
              <a:ext uri="{FF2B5EF4-FFF2-40B4-BE49-F238E27FC236}">
                <a16:creationId xmlns:a16="http://schemas.microsoft.com/office/drawing/2014/main" id="{18E7789A-A061-260A-D35C-FCE17DB92A53}"/>
              </a:ext>
            </a:extLst>
          </p:cNvPr>
          <p:cNvSpPr txBox="1">
            <a:spLocks/>
          </p:cNvSpPr>
          <p:nvPr/>
        </p:nvSpPr>
        <p:spPr bwMode="auto">
          <a:xfrm>
            <a:off x="4179590" y="2490018"/>
            <a:ext cx="410445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2400" b="0" i="0" u="none" strike="noStrike" kern="0" cap="none" spc="0" normalizeH="0" baseline="0" noProof="0" dirty="0">
                <a:ln>
                  <a:noFill/>
                </a:ln>
                <a:solidFill>
                  <a:srgbClr val="000000"/>
                </a:solidFill>
                <a:effectLst/>
                <a:uLnTx/>
                <a:uFillTx/>
                <a:latin typeface="Arial"/>
                <a:ea typeface="ＭＳ Ｐゴシック"/>
                <a:cs typeface="+mj-cs"/>
              </a:rPr>
              <a:t>今年度の目標とスケジュール</a:t>
            </a:r>
          </a:p>
        </p:txBody>
      </p:sp>
      <p:sp>
        <p:nvSpPr>
          <p:cNvPr id="16" name="タイトル 1">
            <a:extLst>
              <a:ext uri="{FF2B5EF4-FFF2-40B4-BE49-F238E27FC236}">
                <a16:creationId xmlns:a16="http://schemas.microsoft.com/office/drawing/2014/main" id="{4D2D514F-4426-D025-F7C9-12CDE3A45875}"/>
              </a:ext>
            </a:extLst>
          </p:cNvPr>
          <p:cNvSpPr txBox="1">
            <a:spLocks/>
          </p:cNvSpPr>
          <p:nvPr/>
        </p:nvSpPr>
        <p:spPr bwMode="auto">
          <a:xfrm>
            <a:off x="200348" y="3118791"/>
            <a:ext cx="3682752"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2400" b="0" i="0" u="none" strike="noStrike" kern="0" cap="none" spc="0" normalizeH="0" baseline="0" noProof="0">
                <a:ln>
                  <a:noFill/>
                </a:ln>
                <a:solidFill>
                  <a:srgbClr val="000000"/>
                </a:solidFill>
                <a:effectLst/>
                <a:uLnTx/>
                <a:uFillTx/>
                <a:latin typeface="Arial"/>
                <a:ea typeface="ＭＳ Ｐゴシック"/>
                <a:cs typeface="+mj-cs"/>
              </a:rPr>
              <a:t>⑪グループワーク　１０分</a:t>
            </a:r>
            <a:endParaRPr kumimoji="1" lang="ja-JP" altLang="en-US" sz="2400" b="0" i="0" u="none" strike="noStrike" kern="0" cap="none" spc="0" normalizeH="0" baseline="0" noProof="0" dirty="0">
              <a:ln>
                <a:noFill/>
              </a:ln>
              <a:solidFill>
                <a:srgbClr val="000000"/>
              </a:solidFill>
              <a:effectLst/>
              <a:uLnTx/>
              <a:uFillTx/>
              <a:latin typeface="Arial"/>
              <a:ea typeface="ＭＳ Ｐゴシック"/>
              <a:cs typeface="+mj-cs"/>
            </a:endParaRPr>
          </a:p>
        </p:txBody>
      </p:sp>
      <p:sp>
        <p:nvSpPr>
          <p:cNvPr id="17" name="タイトル 1">
            <a:extLst>
              <a:ext uri="{FF2B5EF4-FFF2-40B4-BE49-F238E27FC236}">
                <a16:creationId xmlns:a16="http://schemas.microsoft.com/office/drawing/2014/main" id="{0FC4CED2-B3B6-2117-1177-B870B1464334}"/>
              </a:ext>
            </a:extLst>
          </p:cNvPr>
          <p:cNvSpPr txBox="1">
            <a:spLocks/>
          </p:cNvSpPr>
          <p:nvPr/>
        </p:nvSpPr>
        <p:spPr bwMode="auto">
          <a:xfrm>
            <a:off x="4139952" y="3151058"/>
            <a:ext cx="1656184" cy="466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2400" b="0" i="0" u="none" strike="noStrike" kern="0" cap="none" spc="0" normalizeH="0" baseline="0" noProof="0" dirty="0">
                <a:ln>
                  <a:noFill/>
                </a:ln>
                <a:solidFill>
                  <a:srgbClr val="000000"/>
                </a:solidFill>
                <a:effectLst/>
                <a:uLnTx/>
                <a:uFillTx/>
                <a:latin typeface="Arial"/>
                <a:ea typeface="ＭＳ Ｐゴシック"/>
                <a:cs typeface="+mj-cs"/>
              </a:rPr>
              <a:t>検証方法</a:t>
            </a:r>
          </a:p>
        </p:txBody>
      </p:sp>
      <p:sp>
        <p:nvSpPr>
          <p:cNvPr id="2" name="タイトル 1">
            <a:extLst>
              <a:ext uri="{FF2B5EF4-FFF2-40B4-BE49-F238E27FC236}">
                <a16:creationId xmlns:a16="http://schemas.microsoft.com/office/drawing/2014/main" id="{E10BBADC-4AD3-5E83-0631-E26D3C784216}"/>
              </a:ext>
            </a:extLst>
          </p:cNvPr>
          <p:cNvSpPr txBox="1">
            <a:spLocks/>
          </p:cNvSpPr>
          <p:nvPr/>
        </p:nvSpPr>
        <p:spPr bwMode="auto">
          <a:xfrm>
            <a:off x="212552" y="3804555"/>
            <a:ext cx="3682752"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400" kern="0" dirty="0"/>
              <a:t>⑫グループワーク　１０分</a:t>
            </a:r>
          </a:p>
        </p:txBody>
      </p:sp>
      <p:sp>
        <p:nvSpPr>
          <p:cNvPr id="6" name="タイトル 1">
            <a:extLst>
              <a:ext uri="{FF2B5EF4-FFF2-40B4-BE49-F238E27FC236}">
                <a16:creationId xmlns:a16="http://schemas.microsoft.com/office/drawing/2014/main" id="{A481085E-BE6B-98AD-02B2-13C5EDEE6C89}"/>
              </a:ext>
            </a:extLst>
          </p:cNvPr>
          <p:cNvSpPr txBox="1">
            <a:spLocks/>
          </p:cNvSpPr>
          <p:nvPr/>
        </p:nvSpPr>
        <p:spPr bwMode="auto">
          <a:xfrm>
            <a:off x="3707904" y="3774804"/>
            <a:ext cx="3935654" cy="563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400" kern="0" dirty="0"/>
              <a:t>演習４－２の振り返り</a:t>
            </a:r>
          </a:p>
        </p:txBody>
      </p:sp>
      <p:sp>
        <p:nvSpPr>
          <p:cNvPr id="18" name="タイトル 1">
            <a:extLst>
              <a:ext uri="{FF2B5EF4-FFF2-40B4-BE49-F238E27FC236}">
                <a16:creationId xmlns:a16="http://schemas.microsoft.com/office/drawing/2014/main" id="{14A27811-65B0-3E45-A2FB-BD978CC48FCC}"/>
              </a:ext>
            </a:extLst>
          </p:cNvPr>
          <p:cNvSpPr txBox="1">
            <a:spLocks/>
          </p:cNvSpPr>
          <p:nvPr/>
        </p:nvSpPr>
        <p:spPr bwMode="auto">
          <a:xfrm>
            <a:off x="-62793" y="4517973"/>
            <a:ext cx="3699420"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400" kern="0" dirty="0"/>
              <a:t>⑬個人ワーク　１０分</a:t>
            </a:r>
          </a:p>
        </p:txBody>
      </p:sp>
      <p:sp>
        <p:nvSpPr>
          <p:cNvPr id="11" name="タイトル 1">
            <a:extLst>
              <a:ext uri="{FF2B5EF4-FFF2-40B4-BE49-F238E27FC236}">
                <a16:creationId xmlns:a16="http://schemas.microsoft.com/office/drawing/2014/main" id="{93CFE293-7A69-E0AD-51C6-4BBDACACE631}"/>
              </a:ext>
            </a:extLst>
          </p:cNvPr>
          <p:cNvSpPr txBox="1">
            <a:spLocks/>
          </p:cNvSpPr>
          <p:nvPr/>
        </p:nvSpPr>
        <p:spPr bwMode="auto">
          <a:xfrm>
            <a:off x="3707904" y="4508352"/>
            <a:ext cx="4032448" cy="563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400" kern="0" dirty="0"/>
              <a:t>取り組んでみたいこと</a:t>
            </a:r>
          </a:p>
        </p:txBody>
      </p:sp>
      <p:sp>
        <p:nvSpPr>
          <p:cNvPr id="12" name="タイトル 1">
            <a:extLst>
              <a:ext uri="{FF2B5EF4-FFF2-40B4-BE49-F238E27FC236}">
                <a16:creationId xmlns:a16="http://schemas.microsoft.com/office/drawing/2014/main" id="{0A021A8C-0FE2-836E-C7D4-E0D8F7CF1353}"/>
              </a:ext>
            </a:extLst>
          </p:cNvPr>
          <p:cNvSpPr txBox="1">
            <a:spLocks/>
          </p:cNvSpPr>
          <p:nvPr/>
        </p:nvSpPr>
        <p:spPr bwMode="auto">
          <a:xfrm>
            <a:off x="94643" y="5216004"/>
            <a:ext cx="3935654"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400" kern="0"/>
              <a:t>⑭グループワーク　１５分</a:t>
            </a:r>
            <a:endParaRPr lang="ja-JP" altLang="en-US" sz="2400" kern="0" dirty="0"/>
          </a:p>
        </p:txBody>
      </p:sp>
      <p:sp>
        <p:nvSpPr>
          <p:cNvPr id="19" name="タイトル 1">
            <a:extLst>
              <a:ext uri="{FF2B5EF4-FFF2-40B4-BE49-F238E27FC236}">
                <a16:creationId xmlns:a16="http://schemas.microsoft.com/office/drawing/2014/main" id="{6D9E4D50-824A-8425-82C3-1AB11532A573}"/>
              </a:ext>
            </a:extLst>
          </p:cNvPr>
          <p:cNvSpPr txBox="1">
            <a:spLocks/>
          </p:cNvSpPr>
          <p:nvPr/>
        </p:nvSpPr>
        <p:spPr bwMode="auto">
          <a:xfrm>
            <a:off x="4179590" y="5116779"/>
            <a:ext cx="3935654" cy="7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400" kern="0" dirty="0"/>
              <a:t>取り組んでみたいことの共有</a:t>
            </a:r>
          </a:p>
        </p:txBody>
      </p:sp>
    </p:spTree>
    <p:extLst>
      <p:ext uri="{BB962C8B-B14F-4D97-AF65-F5344CB8AC3E}">
        <p14:creationId xmlns:p14="http://schemas.microsoft.com/office/powerpoint/2010/main" val="57379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211944-9FD5-5D0C-3332-516392A3A89F}"/>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0A3DDBDF-338E-B06F-6444-D492F8B7084D}"/>
              </a:ext>
            </a:extLst>
          </p:cNvPr>
          <p:cNvSpPr>
            <a:spLocks noGrp="1"/>
          </p:cNvSpPr>
          <p:nvPr>
            <p:ph type="title"/>
          </p:nvPr>
        </p:nvSpPr>
        <p:spPr/>
        <p:txBody>
          <a:bodyPr/>
          <a:lstStyle/>
          <a:p>
            <a:r>
              <a:rPr kumimoji="1" lang="ja-JP" altLang="en-US" dirty="0"/>
              <a:t>演習４－２　演習用資料</a:t>
            </a:r>
          </a:p>
        </p:txBody>
      </p:sp>
      <p:sp>
        <p:nvSpPr>
          <p:cNvPr id="3" name="コンテンツ プレースホルダー 2">
            <a:extLst>
              <a:ext uri="{FF2B5EF4-FFF2-40B4-BE49-F238E27FC236}">
                <a16:creationId xmlns:a16="http://schemas.microsoft.com/office/drawing/2014/main" id="{26CBA2DB-8D06-757C-0B6D-E36A0FAD3854}"/>
              </a:ext>
            </a:extLst>
          </p:cNvPr>
          <p:cNvSpPr>
            <a:spLocks noGrp="1"/>
          </p:cNvSpPr>
          <p:nvPr>
            <p:ph idx="1"/>
          </p:nvPr>
        </p:nvSpPr>
        <p:spPr/>
        <p:txBody>
          <a:bodyPr/>
          <a:lstStyle/>
          <a:p>
            <a:r>
              <a:rPr kumimoji="1" lang="ja-JP" altLang="en-US" dirty="0"/>
              <a:t>事前課題２</a:t>
            </a:r>
            <a:r>
              <a:rPr kumimoji="1" lang="en-US" altLang="ja-JP" dirty="0"/>
              <a:t>【</a:t>
            </a:r>
            <a:r>
              <a:rPr kumimoji="1" lang="ja-JP" altLang="en-US" dirty="0"/>
              <a:t>地域援助の具体的展開</a:t>
            </a:r>
            <a:r>
              <a:rPr kumimoji="1" lang="en-US" altLang="ja-JP" dirty="0"/>
              <a:t>】</a:t>
            </a:r>
            <a:r>
              <a:rPr kumimoji="1" lang="ja-JP" altLang="en-US" dirty="0"/>
              <a:t>２５７頁</a:t>
            </a:r>
            <a:endParaRPr kumimoji="1" lang="en-US" altLang="ja-JP" dirty="0"/>
          </a:p>
          <a:p>
            <a:endParaRPr kumimoji="1" lang="en-US" altLang="ja-JP" dirty="0"/>
          </a:p>
          <a:p>
            <a:r>
              <a:rPr lang="ja-JP" altLang="en-US" dirty="0"/>
              <a:t>資料③障害福祉計画資料（基本指針その他）　２６０頁</a:t>
            </a:r>
            <a:endParaRPr lang="en-US" altLang="ja-JP" dirty="0"/>
          </a:p>
          <a:p>
            <a:pPr marL="0" indent="0">
              <a:buNone/>
            </a:pPr>
            <a:endParaRPr lang="en-US" altLang="ja-JP" dirty="0"/>
          </a:p>
          <a:p>
            <a:r>
              <a:rPr kumimoji="1" lang="ja-JP" altLang="en-US" dirty="0"/>
              <a:t>資料④ワークシート</a:t>
            </a:r>
            <a:r>
              <a:rPr lang="ja-JP" altLang="en-US" dirty="0"/>
              <a:t>２</a:t>
            </a:r>
            <a:r>
              <a:rPr kumimoji="1" lang="ja-JP" altLang="en-US" dirty="0"/>
              <a:t>（地域課題の整理・選定）　　２６２頁</a:t>
            </a:r>
          </a:p>
        </p:txBody>
      </p:sp>
      <p:sp>
        <p:nvSpPr>
          <p:cNvPr id="4" name="フッター プレースホルダー 3">
            <a:extLst>
              <a:ext uri="{FF2B5EF4-FFF2-40B4-BE49-F238E27FC236}">
                <a16:creationId xmlns:a16="http://schemas.microsoft.com/office/drawing/2014/main" id="{3D85E7A6-1679-CFCB-B9E5-4C9DFF4A1C6E}"/>
              </a:ext>
            </a:extLst>
          </p:cNvPr>
          <p:cNvSpPr>
            <a:spLocks noGrp="1"/>
          </p:cNvSpPr>
          <p:nvPr>
            <p:ph type="ftr" sz="quarter" idx="11"/>
          </p:nvPr>
        </p:nvSpPr>
        <p:spPr/>
        <p:txBody>
          <a:bodyPr/>
          <a:lstStyle/>
          <a:p>
            <a:pPr algn="l">
              <a:defRPr/>
            </a:pPr>
            <a:r>
              <a:rPr lang="ja-JP" altLang="en-US" i="1" dirty="0">
                <a:latin typeface="ＭＳ Ｐ明朝" panose="02020600040205080304" pitchFamily="18" charset="-128"/>
                <a:ea typeface="ＭＳ Ｐ明朝" panose="02020600040205080304" pitchFamily="18" charset="-128"/>
              </a:rPr>
              <a:t>令和７年度主任相談支援専門員養成研修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5" name="スライド番号プレースホルダー 4">
            <a:extLst>
              <a:ext uri="{FF2B5EF4-FFF2-40B4-BE49-F238E27FC236}">
                <a16:creationId xmlns:a16="http://schemas.microsoft.com/office/drawing/2014/main" id="{3FA17F30-4578-0195-C06E-5B34EA06BE42}"/>
              </a:ext>
            </a:extLst>
          </p:cNvPr>
          <p:cNvSpPr>
            <a:spLocks noGrp="1"/>
          </p:cNvSpPr>
          <p:nvPr>
            <p:ph type="sldNum" sz="quarter" idx="12"/>
          </p:nvPr>
        </p:nvSpPr>
        <p:spPr/>
        <p:txBody>
          <a:bodyPr/>
          <a:lstStyle/>
          <a:p>
            <a:pPr>
              <a:defRPr/>
            </a:pPr>
            <a:fld id="{C993D762-CD5B-413A-A315-DE9E2B4EBB0A}" type="slidenum">
              <a:rPr lang="en-US" altLang="ja-JP" smtClean="0"/>
              <a:pPr>
                <a:defRPr/>
              </a:pPr>
              <a:t>6</a:t>
            </a:fld>
            <a:endParaRPr lang="en-US" altLang="ja-JP"/>
          </a:p>
        </p:txBody>
      </p:sp>
    </p:spTree>
    <p:extLst>
      <p:ext uri="{BB962C8B-B14F-4D97-AF65-F5344CB8AC3E}">
        <p14:creationId xmlns:p14="http://schemas.microsoft.com/office/powerpoint/2010/main" val="16249137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2FFC18-E988-C7E5-5F7A-B8D588A6B03E}"/>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E196A834-AE25-A5FE-A514-69751F86684E}"/>
              </a:ext>
            </a:extLst>
          </p:cNvPr>
          <p:cNvSpPr>
            <a:spLocks noGrp="1"/>
          </p:cNvSpPr>
          <p:nvPr>
            <p:ph type="title"/>
          </p:nvPr>
        </p:nvSpPr>
        <p:spPr>
          <a:xfrm>
            <a:off x="457200" y="2492896"/>
            <a:ext cx="8229600" cy="1143000"/>
          </a:xfrm>
        </p:spPr>
        <p:txBody>
          <a:bodyPr/>
          <a:lstStyle/>
          <a:p>
            <a:r>
              <a:rPr lang="ja-JP" altLang="en-US" dirty="0"/>
              <a:t>②</a:t>
            </a:r>
            <a:r>
              <a:rPr kumimoji="1" lang="ja-JP" altLang="en-US" dirty="0"/>
              <a:t>演習の前提事項の説明　５分</a:t>
            </a:r>
          </a:p>
        </p:txBody>
      </p:sp>
      <p:sp>
        <p:nvSpPr>
          <p:cNvPr id="4" name="フッター プレースホルダー 3">
            <a:extLst>
              <a:ext uri="{FF2B5EF4-FFF2-40B4-BE49-F238E27FC236}">
                <a16:creationId xmlns:a16="http://schemas.microsoft.com/office/drawing/2014/main" id="{B0D491A2-F3C5-FA73-B747-8CBBB2E42318}"/>
              </a:ext>
            </a:extLst>
          </p:cNvPr>
          <p:cNvSpPr>
            <a:spLocks noGrp="1"/>
          </p:cNvSpPr>
          <p:nvPr>
            <p:ph type="ftr" sz="quarter" idx="11"/>
          </p:nvPr>
        </p:nvSpPr>
        <p:spPr/>
        <p:txBody>
          <a:bodyPr/>
          <a:lstStyle/>
          <a:p>
            <a:pPr algn="l">
              <a:defRPr/>
            </a:pPr>
            <a:r>
              <a:rPr lang="ja-JP" altLang="en-US" i="1" dirty="0">
                <a:latin typeface="ＭＳ Ｐ明朝" panose="02020600040205080304" pitchFamily="18" charset="-128"/>
                <a:ea typeface="ＭＳ Ｐ明朝" panose="02020600040205080304" pitchFamily="18" charset="-128"/>
              </a:rPr>
              <a:t>令和７年度主任相談支援専門員養成研修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5" name="スライド番号プレースホルダー 4">
            <a:extLst>
              <a:ext uri="{FF2B5EF4-FFF2-40B4-BE49-F238E27FC236}">
                <a16:creationId xmlns:a16="http://schemas.microsoft.com/office/drawing/2014/main" id="{C711CECE-C45C-D7A1-F43A-9E09C41AC331}"/>
              </a:ext>
            </a:extLst>
          </p:cNvPr>
          <p:cNvSpPr>
            <a:spLocks noGrp="1"/>
          </p:cNvSpPr>
          <p:nvPr>
            <p:ph type="sldNum" sz="quarter" idx="12"/>
          </p:nvPr>
        </p:nvSpPr>
        <p:spPr/>
        <p:txBody>
          <a:bodyPr/>
          <a:lstStyle/>
          <a:p>
            <a:pPr>
              <a:defRPr/>
            </a:pPr>
            <a:fld id="{C993D762-CD5B-413A-A315-DE9E2B4EBB0A}" type="slidenum">
              <a:rPr lang="en-US" altLang="ja-JP" smtClean="0"/>
              <a:pPr>
                <a:defRPr/>
              </a:pPr>
              <a:t>7</a:t>
            </a:fld>
            <a:endParaRPr lang="en-US" altLang="ja-JP"/>
          </a:p>
        </p:txBody>
      </p:sp>
    </p:spTree>
    <p:extLst>
      <p:ext uri="{BB962C8B-B14F-4D97-AF65-F5344CB8AC3E}">
        <p14:creationId xmlns:p14="http://schemas.microsoft.com/office/powerpoint/2010/main" val="16336751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50115BBD-E583-E8FC-334A-B0D8DC024722}"/>
              </a:ext>
            </a:extLst>
          </p:cNvPr>
          <p:cNvPicPr>
            <a:picLocks noChangeAspect="1"/>
          </p:cNvPicPr>
          <p:nvPr/>
        </p:nvPicPr>
        <p:blipFill>
          <a:blip r:embed="rId3"/>
          <a:stretch>
            <a:fillRect/>
          </a:stretch>
        </p:blipFill>
        <p:spPr>
          <a:xfrm>
            <a:off x="90488" y="1053799"/>
            <a:ext cx="8963025" cy="4750403"/>
          </a:xfrm>
          <a:prstGeom prst="rect">
            <a:avLst/>
          </a:prstGeom>
          <a:noFill/>
        </p:spPr>
      </p:pic>
      <p:sp>
        <p:nvSpPr>
          <p:cNvPr id="4" name="フッター プレースホルダー 3">
            <a:extLst>
              <a:ext uri="{FF2B5EF4-FFF2-40B4-BE49-F238E27FC236}">
                <a16:creationId xmlns:a16="http://schemas.microsoft.com/office/drawing/2014/main" id="{8EE8ACFB-F8F2-0523-3FB6-0B0081710950}"/>
              </a:ext>
            </a:extLst>
          </p:cNvPr>
          <p:cNvSpPr>
            <a:spLocks noGrp="1"/>
          </p:cNvSpPr>
          <p:nvPr>
            <p:ph type="ftr" sz="quarter" idx="11"/>
          </p:nvPr>
        </p:nvSpPr>
        <p:spPr/>
        <p:txBody>
          <a:bodyPr/>
          <a:lstStyle/>
          <a:p>
            <a:pPr algn="l">
              <a:spcAft>
                <a:spcPts val="600"/>
              </a:spcAft>
              <a:defRPr/>
            </a:pPr>
            <a:r>
              <a:rPr lang="ja-JP" altLang="en-US" i="1" dirty="0">
                <a:latin typeface="ＭＳ Ｐ明朝" panose="02020600040205080304" pitchFamily="18" charset="-128"/>
                <a:ea typeface="ＭＳ Ｐ明朝" panose="02020600040205080304" pitchFamily="18" charset="-128"/>
              </a:rPr>
              <a:t>令和７年度主任相談支援専門員養成研修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5" name="スライド番号プレースホルダー 4" hidden="1">
            <a:extLst>
              <a:ext uri="{FF2B5EF4-FFF2-40B4-BE49-F238E27FC236}">
                <a16:creationId xmlns:a16="http://schemas.microsoft.com/office/drawing/2014/main" id="{DD2AF32F-66A7-EAE8-2ED3-0CE131641F26}"/>
              </a:ext>
            </a:extLst>
          </p:cNvPr>
          <p:cNvSpPr>
            <a:spLocks noGrp="1"/>
          </p:cNvSpPr>
          <p:nvPr>
            <p:ph type="sldNum" sz="quarter" idx="12"/>
          </p:nvPr>
        </p:nvSpPr>
        <p:spPr/>
        <p:txBody>
          <a:bodyPr/>
          <a:lstStyle/>
          <a:p>
            <a:pPr>
              <a:spcAft>
                <a:spcPts val="600"/>
              </a:spcAft>
              <a:defRPr/>
            </a:pPr>
            <a:fld id="{C993D762-CD5B-413A-A315-DE9E2B4EBB0A}" type="slidenum">
              <a:rPr lang="en-US" altLang="ja-JP" smtClean="0"/>
              <a:pPr>
                <a:spcAft>
                  <a:spcPts val="600"/>
                </a:spcAft>
                <a:defRPr/>
              </a:pPr>
              <a:t>8</a:t>
            </a:fld>
            <a:endParaRPr lang="en-US" altLang="ja-JP"/>
          </a:p>
        </p:txBody>
      </p:sp>
      <p:sp>
        <p:nvSpPr>
          <p:cNvPr id="2" name="正方形/長方形 1">
            <a:extLst>
              <a:ext uri="{FF2B5EF4-FFF2-40B4-BE49-F238E27FC236}">
                <a16:creationId xmlns:a16="http://schemas.microsoft.com/office/drawing/2014/main" id="{B8FA16B6-1910-34A0-E035-84D07EB6EE00}"/>
              </a:ext>
            </a:extLst>
          </p:cNvPr>
          <p:cNvSpPr/>
          <p:nvPr/>
        </p:nvSpPr>
        <p:spPr>
          <a:xfrm>
            <a:off x="3491880" y="116632"/>
            <a:ext cx="2376264" cy="57606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テキスト　　　</a:t>
            </a:r>
            <a:r>
              <a:rPr lang="ja-JP" altLang="en-US" dirty="0">
                <a:solidFill>
                  <a:schemeClr val="tx1"/>
                </a:solidFill>
              </a:rPr>
              <a:t>２６０頁</a:t>
            </a:r>
            <a:endParaRPr kumimoji="1" lang="ja-JP" altLang="en-US" dirty="0">
              <a:solidFill>
                <a:schemeClr val="tx1"/>
              </a:solidFill>
            </a:endParaRPr>
          </a:p>
        </p:txBody>
      </p:sp>
    </p:spTree>
    <p:extLst>
      <p:ext uri="{BB962C8B-B14F-4D97-AF65-F5344CB8AC3E}">
        <p14:creationId xmlns:p14="http://schemas.microsoft.com/office/powerpoint/2010/main" val="31824179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578FA52E-5C94-D135-6C02-D24A42C9F989}"/>
              </a:ext>
            </a:extLst>
          </p:cNvPr>
          <p:cNvPicPr>
            <a:picLocks noChangeAspect="1"/>
          </p:cNvPicPr>
          <p:nvPr/>
        </p:nvPicPr>
        <p:blipFill>
          <a:blip r:embed="rId3"/>
          <a:stretch>
            <a:fillRect/>
          </a:stretch>
        </p:blipFill>
        <p:spPr>
          <a:xfrm>
            <a:off x="90488" y="908150"/>
            <a:ext cx="8963025" cy="5041700"/>
          </a:xfrm>
          <a:prstGeom prst="rect">
            <a:avLst/>
          </a:prstGeom>
          <a:noFill/>
        </p:spPr>
      </p:pic>
      <p:sp>
        <p:nvSpPr>
          <p:cNvPr id="4" name="フッター プレースホルダー 3">
            <a:extLst>
              <a:ext uri="{FF2B5EF4-FFF2-40B4-BE49-F238E27FC236}">
                <a16:creationId xmlns:a16="http://schemas.microsoft.com/office/drawing/2014/main" id="{60995FFF-FC41-7246-632E-05B61B9FF8A9}"/>
              </a:ext>
            </a:extLst>
          </p:cNvPr>
          <p:cNvSpPr>
            <a:spLocks noGrp="1"/>
          </p:cNvSpPr>
          <p:nvPr>
            <p:ph type="ftr" sz="quarter" idx="11"/>
          </p:nvPr>
        </p:nvSpPr>
        <p:spPr/>
        <p:txBody>
          <a:bodyPr/>
          <a:lstStyle/>
          <a:p>
            <a:pPr algn="l">
              <a:spcAft>
                <a:spcPts val="600"/>
              </a:spcAft>
              <a:defRPr/>
            </a:pPr>
            <a:r>
              <a:rPr lang="ja-JP" altLang="en-US" i="1" dirty="0">
                <a:latin typeface="ＭＳ Ｐ明朝" panose="02020600040205080304" pitchFamily="18" charset="-128"/>
                <a:ea typeface="ＭＳ Ｐ明朝" panose="02020600040205080304" pitchFamily="18" charset="-128"/>
              </a:rPr>
              <a:t>令和７年度主任相談支援専門員養成研修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5" name="スライド番号プレースホルダー 4" hidden="1">
            <a:extLst>
              <a:ext uri="{FF2B5EF4-FFF2-40B4-BE49-F238E27FC236}">
                <a16:creationId xmlns:a16="http://schemas.microsoft.com/office/drawing/2014/main" id="{CD07B78C-51B0-9585-F9F9-86E9FE2F6932}"/>
              </a:ext>
            </a:extLst>
          </p:cNvPr>
          <p:cNvSpPr>
            <a:spLocks noGrp="1"/>
          </p:cNvSpPr>
          <p:nvPr>
            <p:ph type="sldNum" sz="quarter" idx="12"/>
          </p:nvPr>
        </p:nvSpPr>
        <p:spPr/>
        <p:txBody>
          <a:bodyPr/>
          <a:lstStyle/>
          <a:p>
            <a:pPr>
              <a:spcAft>
                <a:spcPts val="600"/>
              </a:spcAft>
              <a:defRPr/>
            </a:pPr>
            <a:fld id="{C993D762-CD5B-413A-A315-DE9E2B4EBB0A}" type="slidenum">
              <a:rPr lang="en-US" altLang="ja-JP" smtClean="0"/>
              <a:pPr>
                <a:spcAft>
                  <a:spcPts val="600"/>
                </a:spcAft>
                <a:defRPr/>
              </a:pPr>
              <a:t>9</a:t>
            </a:fld>
            <a:endParaRPr lang="en-US" altLang="ja-JP"/>
          </a:p>
        </p:txBody>
      </p:sp>
      <p:sp>
        <p:nvSpPr>
          <p:cNvPr id="2" name="正方形/長方形 1">
            <a:extLst>
              <a:ext uri="{FF2B5EF4-FFF2-40B4-BE49-F238E27FC236}">
                <a16:creationId xmlns:a16="http://schemas.microsoft.com/office/drawing/2014/main" id="{A83131D2-82A4-D26C-6BA4-4455B494AF61}"/>
              </a:ext>
            </a:extLst>
          </p:cNvPr>
          <p:cNvSpPr/>
          <p:nvPr/>
        </p:nvSpPr>
        <p:spPr>
          <a:xfrm>
            <a:off x="3491880" y="116632"/>
            <a:ext cx="2376264" cy="57606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テキスト　　　</a:t>
            </a:r>
            <a:r>
              <a:rPr lang="ja-JP" altLang="en-US" dirty="0">
                <a:solidFill>
                  <a:schemeClr val="tx1"/>
                </a:solidFill>
              </a:rPr>
              <a:t>２６１頁</a:t>
            </a:r>
            <a:endParaRPr kumimoji="1" lang="ja-JP" altLang="en-US" dirty="0">
              <a:solidFill>
                <a:schemeClr val="tx1"/>
              </a:solidFill>
            </a:endParaRPr>
          </a:p>
        </p:txBody>
      </p:sp>
    </p:spTree>
    <p:extLst>
      <p:ext uri="{BB962C8B-B14F-4D97-AF65-F5344CB8AC3E}">
        <p14:creationId xmlns:p14="http://schemas.microsoft.com/office/powerpoint/2010/main" val="3144507653"/>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デザインの設定">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12358</TotalTime>
  <Words>1921</Words>
  <Application>Microsoft Office PowerPoint</Application>
  <PresentationFormat>画面に合わせる (4:3)</PresentationFormat>
  <Paragraphs>209</Paragraphs>
  <Slides>27</Slides>
  <Notes>27</Notes>
  <HiddenSlides>0</HiddenSlides>
  <MMClips>0</MMClips>
  <ScaleCrop>false</ScaleCrop>
  <HeadingPairs>
    <vt:vector size="6" baseType="variant">
      <vt:variant>
        <vt:lpstr>使用されているフォント</vt:lpstr>
      </vt:variant>
      <vt:variant>
        <vt:i4>5</vt:i4>
      </vt:variant>
      <vt:variant>
        <vt:lpstr>テーマ</vt:lpstr>
      </vt:variant>
      <vt:variant>
        <vt:i4>3</vt:i4>
      </vt:variant>
      <vt:variant>
        <vt:lpstr>スライド タイトル</vt:lpstr>
      </vt:variant>
      <vt:variant>
        <vt:i4>27</vt:i4>
      </vt:variant>
    </vt:vector>
  </HeadingPairs>
  <TitlesOfParts>
    <vt:vector size="35" baseType="lpstr">
      <vt:lpstr>ＭＳ Ｐ明朝</vt:lpstr>
      <vt:lpstr>UD デジタル 教科書体 NK-B</vt:lpstr>
      <vt:lpstr>Arial</vt:lpstr>
      <vt:lpstr>Calibri</vt:lpstr>
      <vt:lpstr>Calibri Light</vt:lpstr>
      <vt:lpstr>標準デザイン</vt:lpstr>
      <vt:lpstr>1_デザインの設定</vt:lpstr>
      <vt:lpstr>デザインの設定</vt:lpstr>
      <vt:lpstr>令和７年度富山・石川・福井主任相談支援専門員研修</vt:lpstr>
      <vt:lpstr>演習４－２　地域課題の解決に向けたプロセス「ブレイクダウン型」 </vt:lpstr>
      <vt:lpstr>演習の流れ</vt:lpstr>
      <vt:lpstr>４－２演習スケジュール</vt:lpstr>
      <vt:lpstr>⑧グループワーク　１０分</vt:lpstr>
      <vt:lpstr>演習４－２　演習用資料</vt:lpstr>
      <vt:lpstr>②演習の前提事項の説明　５分</vt:lpstr>
      <vt:lpstr>PowerPoint プレゼンテーション</vt:lpstr>
      <vt:lpstr>PowerPoint プレゼンテーション</vt:lpstr>
      <vt:lpstr>③グループワーク　１５分</vt:lpstr>
      <vt:lpstr>PowerPoint プレゼンテーション</vt:lpstr>
      <vt:lpstr>PowerPoint プレゼンテーション</vt:lpstr>
      <vt:lpstr>④グループワーク　５分</vt:lpstr>
      <vt:lpstr>PowerPoint プレゼンテーション</vt:lpstr>
      <vt:lpstr>⑧グループワーク　１０分</vt:lpstr>
      <vt:lpstr>⑫グループワーク　１０分</vt:lpstr>
      <vt:lpstr>休憩　１０分</vt:lpstr>
      <vt:lpstr>演習４－３　「地域援助の具体的展開」の振り返り</vt:lpstr>
      <vt:lpstr>⑬個人ワーク　１０分</vt:lpstr>
      <vt:lpstr>PowerPoint プレゼンテーション</vt:lpstr>
      <vt:lpstr>⑭グループワーク　１５分</vt:lpstr>
      <vt:lpstr>全体のまとめ　５分</vt:lpstr>
      <vt:lpstr>本演習のねらい</vt:lpstr>
      <vt:lpstr>学習のポイント</vt:lpstr>
      <vt:lpstr>演習４を通して</vt:lpstr>
      <vt:lpstr>演習４を通して</vt:lpstr>
      <vt:lpstr>振り返りノートの記入</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コマ名</dc:title>
  <dc:creator>小島一郎</dc:creator>
  <cp:lastModifiedBy>智恵子 渡邉</cp:lastModifiedBy>
  <cp:revision>170</cp:revision>
  <cp:lastPrinted>2019-01-07T02:19:29Z</cp:lastPrinted>
  <dcterms:created xsi:type="dcterms:W3CDTF">2006-03-03T14:21:43Z</dcterms:created>
  <dcterms:modified xsi:type="dcterms:W3CDTF">2025-11-21T09:36:56Z</dcterms:modified>
</cp:coreProperties>
</file>